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7" r:id="rId4"/>
  </p:sldMasterIdLst>
  <p:notesMasterIdLst>
    <p:notesMasterId r:id="rId31"/>
  </p:notesMasterIdLst>
  <p:handoutMasterIdLst>
    <p:handoutMasterId r:id="rId32"/>
  </p:handoutMasterIdLst>
  <p:sldIdLst>
    <p:sldId id="286" r:id="rId5"/>
    <p:sldId id="586" r:id="rId6"/>
    <p:sldId id="374" r:id="rId7"/>
    <p:sldId id="596" r:id="rId8"/>
    <p:sldId id="325" r:id="rId9"/>
    <p:sldId id="593" r:id="rId10"/>
    <p:sldId id="587" r:id="rId11"/>
    <p:sldId id="588" r:id="rId12"/>
    <p:sldId id="583" r:id="rId13"/>
    <p:sldId id="589" r:id="rId14"/>
    <p:sldId id="591" r:id="rId15"/>
    <p:sldId id="569" r:id="rId16"/>
    <p:sldId id="295" r:id="rId17"/>
    <p:sldId id="595" r:id="rId18"/>
    <p:sldId id="573" r:id="rId19"/>
    <p:sldId id="353" r:id="rId20"/>
    <p:sldId id="377" r:id="rId21"/>
    <p:sldId id="357" r:id="rId22"/>
    <p:sldId id="317" r:id="rId23"/>
    <p:sldId id="376" r:id="rId24"/>
    <p:sldId id="597" r:id="rId25"/>
    <p:sldId id="582" r:id="rId26"/>
    <p:sldId id="594" r:id="rId27"/>
    <p:sldId id="378" r:id="rId28"/>
    <p:sldId id="571" r:id="rId29"/>
    <p:sldId id="592" r:id="rId30"/>
  </p:sldIdLst>
  <p:sldSz cx="10691813" cy="75596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bylle Studer" initials="SSt" lastIdx="1" clrIdx="0">
    <p:extLst>
      <p:ext uri="{19B8F6BF-5375-455C-9EA6-DF929625EA0E}">
        <p15:presenceInfo xmlns:p15="http://schemas.microsoft.com/office/powerpoint/2012/main" userId="Sibylle Stud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669C"/>
    <a:srgbClr val="EC9A35"/>
    <a:srgbClr val="FFFFFF"/>
    <a:srgbClr val="FFC64C"/>
    <a:srgbClr val="FAB121"/>
    <a:srgbClr val="DD565D"/>
    <a:srgbClr val="F18700"/>
    <a:srgbClr val="5B6468"/>
    <a:srgbClr val="FDC41F"/>
    <a:srgbClr val="BA19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C2E49B-B64D-95DF-B84F-D83AF6A49B05}" v="316" dt="2024-11-18T11:02:29.935"/>
    <p1510:client id="{7F2AA042-3570-394D-9725-955F7A31461E}" v="46" dt="2024-11-17T16:33:47.644"/>
    <p1510:client id="{88D2C480-A9F0-2C47-8CF8-3B29DE8523F2}" v="1181" dt="2024-11-18T11:03:54.109"/>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ittlere Formatvorlage 3 - Akz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7CE84F3-28C3-443E-9E96-99CF82512B78}" styleName="Dunkle Formatvorlage 1 - Akz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23"/>
    <p:restoredTop sz="79438"/>
  </p:normalViewPr>
  <p:slideViewPr>
    <p:cSldViewPr snapToGrid="0">
      <p:cViewPr varScale="1">
        <p:scale>
          <a:sx n="159" d="100"/>
          <a:sy n="159" d="100"/>
        </p:scale>
        <p:origin x="2616" y="184"/>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Rearte" userId="839150c4-35b3-49fc-82aa-a096bf646a7a" providerId="ADAL" clId="{88D2C480-A9F0-2C47-8CF8-3B29DE8523F2}"/>
    <pc:docChg chg="undo custSel modSld sldOrd">
      <pc:chgData name="Alessandro Rearte" userId="839150c4-35b3-49fc-82aa-a096bf646a7a" providerId="ADAL" clId="{88D2C480-A9F0-2C47-8CF8-3B29DE8523F2}" dt="2024-11-18T11:03:54.110" v="1933" actId="20578"/>
      <pc:docMkLst>
        <pc:docMk/>
      </pc:docMkLst>
      <pc:sldChg chg="modSp mod modNotesTx">
        <pc:chgData name="Alessandro Rearte" userId="839150c4-35b3-49fc-82aa-a096bf646a7a" providerId="ADAL" clId="{88D2C480-A9F0-2C47-8CF8-3B29DE8523F2}" dt="2024-11-18T10:32:12.323" v="1630" actId="14100"/>
        <pc:sldMkLst>
          <pc:docMk/>
          <pc:sldMk cId="3061307657" sldId="353"/>
        </pc:sldMkLst>
        <pc:spChg chg="mod">
          <ac:chgData name="Alessandro Rearte" userId="839150c4-35b3-49fc-82aa-a096bf646a7a" providerId="ADAL" clId="{88D2C480-A9F0-2C47-8CF8-3B29DE8523F2}" dt="2024-11-18T10:32:12.323" v="1630" actId="14100"/>
          <ac:spMkLst>
            <pc:docMk/>
            <pc:sldMk cId="3061307657" sldId="353"/>
            <ac:spMk id="8" creationId="{CC236376-3777-5846-91DA-9ED595128EDE}"/>
          </ac:spMkLst>
        </pc:spChg>
      </pc:sldChg>
      <pc:sldChg chg="modNotesTx">
        <pc:chgData name="Alessandro Rearte" userId="839150c4-35b3-49fc-82aa-a096bf646a7a" providerId="ADAL" clId="{88D2C480-A9F0-2C47-8CF8-3B29DE8523F2}" dt="2024-11-18T11:01:58.373" v="1932" actId="20577"/>
        <pc:sldMkLst>
          <pc:docMk/>
          <pc:sldMk cId="277964023" sldId="374"/>
        </pc:sldMkLst>
      </pc:sldChg>
      <pc:sldChg chg="ord">
        <pc:chgData name="Alessandro Rearte" userId="839150c4-35b3-49fc-82aa-a096bf646a7a" providerId="ADAL" clId="{88D2C480-A9F0-2C47-8CF8-3B29DE8523F2}" dt="2024-11-18T11:03:54.110" v="1933" actId="20578"/>
        <pc:sldMkLst>
          <pc:docMk/>
          <pc:sldMk cId="3177476918" sldId="376"/>
        </pc:sldMkLst>
      </pc:sldChg>
      <pc:sldChg chg="addSp delSp modSp mod modNotesTx">
        <pc:chgData name="Alessandro Rearte" userId="839150c4-35b3-49fc-82aa-a096bf646a7a" providerId="ADAL" clId="{88D2C480-A9F0-2C47-8CF8-3B29DE8523F2}" dt="2024-11-18T10:41:36.068" v="1930"/>
        <pc:sldMkLst>
          <pc:docMk/>
          <pc:sldMk cId="883287165" sldId="583"/>
        </pc:sldMkLst>
        <pc:spChg chg="add mod">
          <ac:chgData name="Alessandro Rearte" userId="839150c4-35b3-49fc-82aa-a096bf646a7a" providerId="ADAL" clId="{88D2C480-A9F0-2C47-8CF8-3B29DE8523F2}" dt="2024-11-18T10:40:55.569" v="1847" actId="1076"/>
          <ac:spMkLst>
            <pc:docMk/>
            <pc:sldMk cId="883287165" sldId="583"/>
            <ac:spMk id="8" creationId="{D4CCA4AB-03AF-0194-70EE-EB6C93BF6D1E}"/>
          </ac:spMkLst>
        </pc:spChg>
        <pc:spChg chg="del">
          <ac:chgData name="Alessandro Rearte" userId="839150c4-35b3-49fc-82aa-a096bf646a7a" providerId="ADAL" clId="{88D2C480-A9F0-2C47-8CF8-3B29DE8523F2}" dt="2024-11-18T10:14:18.934" v="1018" actId="478"/>
          <ac:spMkLst>
            <pc:docMk/>
            <pc:sldMk cId="883287165" sldId="583"/>
            <ac:spMk id="9" creationId="{59A450F6-3B23-8F38-A8D0-F4EB256E45C9}"/>
          </ac:spMkLst>
        </pc:spChg>
        <pc:spChg chg="del">
          <ac:chgData name="Alessandro Rearte" userId="839150c4-35b3-49fc-82aa-a096bf646a7a" providerId="ADAL" clId="{88D2C480-A9F0-2C47-8CF8-3B29DE8523F2}" dt="2024-11-18T10:14:18.934" v="1018" actId="478"/>
          <ac:spMkLst>
            <pc:docMk/>
            <pc:sldMk cId="883287165" sldId="583"/>
            <ac:spMk id="12" creationId="{CFEEF4B7-7825-B085-FC34-6D649E1507E2}"/>
          </ac:spMkLst>
        </pc:spChg>
        <pc:spChg chg="add mod">
          <ac:chgData name="Alessandro Rearte" userId="839150c4-35b3-49fc-82aa-a096bf646a7a" providerId="ADAL" clId="{88D2C480-A9F0-2C47-8CF8-3B29DE8523F2}" dt="2024-11-18T10:40:55.569" v="1847" actId="1076"/>
          <ac:spMkLst>
            <pc:docMk/>
            <pc:sldMk cId="883287165" sldId="583"/>
            <ac:spMk id="13" creationId="{8CCC158D-ECD9-8EB2-82BF-5FCF5BEBD8C0}"/>
          </ac:spMkLst>
        </pc:spChg>
        <pc:spChg chg="add mod">
          <ac:chgData name="Alessandro Rearte" userId="839150c4-35b3-49fc-82aa-a096bf646a7a" providerId="ADAL" clId="{88D2C480-A9F0-2C47-8CF8-3B29DE8523F2}" dt="2024-11-18T10:40:55.569" v="1847" actId="1076"/>
          <ac:spMkLst>
            <pc:docMk/>
            <pc:sldMk cId="883287165" sldId="583"/>
            <ac:spMk id="14" creationId="{9F1A91CE-E4FE-1057-BB52-9220190C132F}"/>
          </ac:spMkLst>
        </pc:spChg>
        <pc:spChg chg="add del mod">
          <ac:chgData name="Alessandro Rearte" userId="839150c4-35b3-49fc-82aa-a096bf646a7a" providerId="ADAL" clId="{88D2C480-A9F0-2C47-8CF8-3B29DE8523F2}" dt="2024-11-18T10:40:40.023" v="1846" actId="478"/>
          <ac:spMkLst>
            <pc:docMk/>
            <pc:sldMk cId="883287165" sldId="583"/>
            <ac:spMk id="15" creationId="{1096B3F4-6548-6841-397B-75F09560767E}"/>
          </ac:spMkLst>
        </pc:spChg>
        <pc:picChg chg="add mod">
          <ac:chgData name="Alessandro Rearte" userId="839150c4-35b3-49fc-82aa-a096bf646a7a" providerId="ADAL" clId="{88D2C480-A9F0-2C47-8CF8-3B29DE8523F2}" dt="2024-11-18T10:40:55.569" v="1847" actId="1076"/>
          <ac:picMkLst>
            <pc:docMk/>
            <pc:sldMk cId="883287165" sldId="583"/>
            <ac:picMk id="2" creationId="{E083F935-C65E-05FB-313D-7DB25D3A3382}"/>
          </ac:picMkLst>
        </pc:picChg>
        <pc:picChg chg="del">
          <ac:chgData name="Alessandro Rearte" userId="839150c4-35b3-49fc-82aa-a096bf646a7a" providerId="ADAL" clId="{88D2C480-A9F0-2C47-8CF8-3B29DE8523F2}" dt="2024-11-18T10:40:37.903" v="1845" actId="478"/>
          <ac:picMkLst>
            <pc:docMk/>
            <pc:sldMk cId="883287165" sldId="583"/>
            <ac:picMk id="10" creationId="{4C3072B6-042A-43BA-A9E0-E64BC5A6B94E}"/>
          </ac:picMkLst>
        </pc:picChg>
        <pc:picChg chg="del">
          <ac:chgData name="Alessandro Rearte" userId="839150c4-35b3-49fc-82aa-a096bf646a7a" providerId="ADAL" clId="{88D2C480-A9F0-2C47-8CF8-3B29DE8523F2}" dt="2024-11-18T10:14:18.934" v="1018" actId="478"/>
          <ac:picMkLst>
            <pc:docMk/>
            <pc:sldMk cId="883287165" sldId="583"/>
            <ac:picMk id="1026" creationId="{085C78D2-DECE-814B-A0BB-612261C10752}"/>
          </ac:picMkLst>
        </pc:picChg>
      </pc:sldChg>
      <pc:sldChg chg="modNotesTx">
        <pc:chgData name="Alessandro Rearte" userId="839150c4-35b3-49fc-82aa-a096bf646a7a" providerId="ADAL" clId="{88D2C480-A9F0-2C47-8CF8-3B29DE8523F2}" dt="2024-11-18T10:01:08.718" v="68" actId="20577"/>
        <pc:sldMkLst>
          <pc:docMk/>
          <pc:sldMk cId="886135051" sldId="586"/>
        </pc:sldMkLst>
      </pc:sldChg>
      <pc:sldChg chg="addSp delSp modSp mod modNotesTx">
        <pc:chgData name="Alessandro Rearte" userId="839150c4-35b3-49fc-82aa-a096bf646a7a" providerId="ADAL" clId="{88D2C480-A9F0-2C47-8CF8-3B29DE8523F2}" dt="2024-11-18T10:41:30.528" v="1928" actId="20577"/>
        <pc:sldMkLst>
          <pc:docMk/>
          <pc:sldMk cId="2365023385" sldId="589"/>
        </pc:sldMkLst>
        <pc:spChg chg="add mod">
          <ac:chgData name="Alessandro Rearte" userId="839150c4-35b3-49fc-82aa-a096bf646a7a" providerId="ADAL" clId="{88D2C480-A9F0-2C47-8CF8-3B29DE8523F2}" dt="2024-11-18T10:15:28.134" v="1031" actId="20577"/>
          <ac:spMkLst>
            <pc:docMk/>
            <pc:sldMk cId="2365023385" sldId="589"/>
            <ac:spMk id="3" creationId="{037C3552-F0CF-E625-EC63-D56D44CFCCA8}"/>
          </ac:spMkLst>
        </pc:spChg>
        <pc:spChg chg="del">
          <ac:chgData name="Alessandro Rearte" userId="839150c4-35b3-49fc-82aa-a096bf646a7a" providerId="ADAL" clId="{88D2C480-A9F0-2C47-8CF8-3B29DE8523F2}" dt="2024-11-18T10:14:38.807" v="1022" actId="478"/>
          <ac:spMkLst>
            <pc:docMk/>
            <pc:sldMk cId="2365023385" sldId="589"/>
            <ac:spMk id="4" creationId="{B06A83CB-7F3E-A395-86F5-65B03BC218C2}"/>
          </ac:spMkLst>
        </pc:spChg>
        <pc:spChg chg="del">
          <ac:chgData name="Alessandro Rearte" userId="839150c4-35b3-49fc-82aa-a096bf646a7a" providerId="ADAL" clId="{88D2C480-A9F0-2C47-8CF8-3B29DE8523F2}" dt="2024-11-18T10:14:38.807" v="1022" actId="478"/>
          <ac:spMkLst>
            <pc:docMk/>
            <pc:sldMk cId="2365023385" sldId="589"/>
            <ac:spMk id="5" creationId="{00956E9B-F925-5223-7F21-DFED352F59A8}"/>
          </ac:spMkLst>
        </pc:spChg>
        <pc:spChg chg="add mod">
          <ac:chgData name="Alessandro Rearte" userId="839150c4-35b3-49fc-82aa-a096bf646a7a" providerId="ADAL" clId="{88D2C480-A9F0-2C47-8CF8-3B29DE8523F2}" dt="2024-11-18T10:14:51.053" v="1023" actId="1076"/>
          <ac:spMkLst>
            <pc:docMk/>
            <pc:sldMk cId="2365023385" sldId="589"/>
            <ac:spMk id="10" creationId="{947C1708-7F3F-6A57-C72A-01EFEF554C8B}"/>
          </ac:spMkLst>
        </pc:spChg>
        <pc:spChg chg="add del mod">
          <ac:chgData name="Alessandro Rearte" userId="839150c4-35b3-49fc-82aa-a096bf646a7a" providerId="ADAL" clId="{88D2C480-A9F0-2C47-8CF8-3B29DE8523F2}" dt="2024-11-18T10:37:22.542" v="1679" actId="478"/>
          <ac:spMkLst>
            <pc:docMk/>
            <pc:sldMk cId="2365023385" sldId="589"/>
            <ac:spMk id="12" creationId="{F6722773-F200-EFD5-9F59-F7D28AFAE9D9}"/>
          </ac:spMkLst>
        </pc:spChg>
        <pc:spChg chg="add del mod">
          <ac:chgData name="Alessandro Rearte" userId="839150c4-35b3-49fc-82aa-a096bf646a7a" providerId="ADAL" clId="{88D2C480-A9F0-2C47-8CF8-3B29DE8523F2}" dt="2024-11-18T10:15:06.554" v="1025" actId="478"/>
          <ac:spMkLst>
            <pc:docMk/>
            <pc:sldMk cId="2365023385" sldId="589"/>
            <ac:spMk id="14" creationId="{3DF88AAB-815E-201B-FA99-AF97C5E3F00A}"/>
          </ac:spMkLst>
        </pc:spChg>
        <pc:spChg chg="add del mod">
          <ac:chgData name="Alessandro Rearte" userId="839150c4-35b3-49fc-82aa-a096bf646a7a" providerId="ADAL" clId="{88D2C480-A9F0-2C47-8CF8-3B29DE8523F2}" dt="2024-11-18T10:15:23.769" v="1028"/>
          <ac:spMkLst>
            <pc:docMk/>
            <pc:sldMk cId="2365023385" sldId="589"/>
            <ac:spMk id="15" creationId="{06D22BBC-2282-4A9A-386A-2D61D00B47D0}"/>
          </ac:spMkLst>
        </pc:spChg>
        <pc:spChg chg="add del mod">
          <ac:chgData name="Alessandro Rearte" userId="839150c4-35b3-49fc-82aa-a096bf646a7a" providerId="ADAL" clId="{88D2C480-A9F0-2C47-8CF8-3B29DE8523F2}" dt="2024-11-18T10:38:03.755" v="1683"/>
          <ac:spMkLst>
            <pc:docMk/>
            <pc:sldMk cId="2365023385" sldId="589"/>
            <ac:spMk id="17" creationId="{32D3A502-FFF9-F0EE-923E-19DF23C7E2CF}"/>
          </ac:spMkLst>
        </pc:spChg>
        <pc:spChg chg="add mod">
          <ac:chgData name="Alessandro Rearte" userId="839150c4-35b3-49fc-82aa-a096bf646a7a" providerId="ADAL" clId="{88D2C480-A9F0-2C47-8CF8-3B29DE8523F2}" dt="2024-11-18T10:38:44.362" v="1701" actId="1076"/>
          <ac:spMkLst>
            <pc:docMk/>
            <pc:sldMk cId="2365023385" sldId="589"/>
            <ac:spMk id="18" creationId="{20129A22-C895-59B1-F564-E743BDF6594D}"/>
          </ac:spMkLst>
        </pc:spChg>
        <pc:spChg chg="del">
          <ac:chgData name="Alessandro Rearte" userId="839150c4-35b3-49fc-82aa-a096bf646a7a" providerId="ADAL" clId="{88D2C480-A9F0-2C47-8CF8-3B29DE8523F2}" dt="2024-11-18T10:14:38.807" v="1022" actId="478"/>
          <ac:spMkLst>
            <pc:docMk/>
            <pc:sldMk cId="2365023385" sldId="589"/>
            <ac:spMk id="19" creationId="{D33F4A00-49BA-ACEA-AFA1-DD35515610DA}"/>
          </ac:spMkLst>
        </pc:spChg>
        <pc:picChg chg="add mod">
          <ac:chgData name="Alessandro Rearte" userId="839150c4-35b3-49fc-82aa-a096bf646a7a" providerId="ADAL" clId="{88D2C480-A9F0-2C47-8CF8-3B29DE8523F2}" dt="2024-11-18T10:37:43.330" v="1680" actId="14826"/>
          <ac:picMkLst>
            <pc:docMk/>
            <pc:sldMk cId="2365023385" sldId="589"/>
            <ac:picMk id="8" creationId="{3C403CD7-A545-1C34-A51A-C96010B0D3D9}"/>
          </ac:picMkLst>
        </pc:picChg>
        <pc:picChg chg="del mod">
          <ac:chgData name="Alessandro Rearte" userId="839150c4-35b3-49fc-82aa-a096bf646a7a" providerId="ADAL" clId="{88D2C480-A9F0-2C47-8CF8-3B29DE8523F2}" dt="2024-11-18T10:14:38.807" v="1022" actId="478"/>
          <ac:picMkLst>
            <pc:docMk/>
            <pc:sldMk cId="2365023385" sldId="589"/>
            <ac:picMk id="16" creationId="{C08D5205-C263-FA75-CB4E-0E4444406398}"/>
          </ac:picMkLst>
        </pc:picChg>
      </pc:sldChg>
      <pc:sldChg chg="modSp mod">
        <pc:chgData name="Alessandro Rearte" userId="839150c4-35b3-49fc-82aa-a096bf646a7a" providerId="ADAL" clId="{88D2C480-A9F0-2C47-8CF8-3B29DE8523F2}" dt="2024-11-18T10:34:32.267" v="1678" actId="20577"/>
        <pc:sldMkLst>
          <pc:docMk/>
          <pc:sldMk cId="3446243363" sldId="592"/>
        </pc:sldMkLst>
        <pc:spChg chg="mod">
          <ac:chgData name="Alessandro Rearte" userId="839150c4-35b3-49fc-82aa-a096bf646a7a" providerId="ADAL" clId="{88D2C480-A9F0-2C47-8CF8-3B29DE8523F2}" dt="2024-11-18T10:34:32.267" v="1678" actId="20577"/>
          <ac:spMkLst>
            <pc:docMk/>
            <pc:sldMk cId="3446243363" sldId="592"/>
            <ac:spMk id="4" creationId="{A35A7879-8150-0242-8ABE-E526095961C5}"/>
          </ac:spMkLst>
        </pc:spChg>
      </pc:sldChg>
    </pc:docChg>
  </pc:docChgLst>
  <pc:docChgLst>
    <pc:chgData name="Alessandro Rearte" userId="839150c4-35b3-49fc-82aa-a096bf646a7a" providerId="ADAL" clId="{7F2AA042-3570-394D-9725-955F7A31461E}"/>
    <pc:docChg chg="undo custSel addSld delSld modSld sldOrd">
      <pc:chgData name="Alessandro Rearte" userId="839150c4-35b3-49fc-82aa-a096bf646a7a" providerId="ADAL" clId="{7F2AA042-3570-394D-9725-955F7A31461E}" dt="2024-11-17T16:44:06.695" v="2438" actId="20577"/>
      <pc:docMkLst>
        <pc:docMk/>
      </pc:docMkLst>
      <pc:sldChg chg="modNotesTx">
        <pc:chgData name="Alessandro Rearte" userId="839150c4-35b3-49fc-82aa-a096bf646a7a" providerId="ADAL" clId="{7F2AA042-3570-394D-9725-955F7A31461E}" dt="2024-11-17T15:49:27.720" v="956" actId="20577"/>
        <pc:sldMkLst>
          <pc:docMk/>
          <pc:sldMk cId="2411686518" sldId="286"/>
        </pc:sldMkLst>
      </pc:sldChg>
      <pc:sldChg chg="addSp delSp modSp mod modNotesTx">
        <pc:chgData name="Alessandro Rearte" userId="839150c4-35b3-49fc-82aa-a096bf646a7a" providerId="ADAL" clId="{7F2AA042-3570-394D-9725-955F7A31461E}" dt="2024-11-17T16:44:06.695" v="2438" actId="20577"/>
        <pc:sldMkLst>
          <pc:docMk/>
          <pc:sldMk cId="3061307657" sldId="353"/>
        </pc:sldMkLst>
        <pc:spChg chg="mod">
          <ac:chgData name="Alessandro Rearte" userId="839150c4-35b3-49fc-82aa-a096bf646a7a" providerId="ADAL" clId="{7F2AA042-3570-394D-9725-955F7A31461E}" dt="2024-11-17T16:35:39.065" v="1621" actId="20577"/>
          <ac:spMkLst>
            <pc:docMk/>
            <pc:sldMk cId="3061307657" sldId="353"/>
            <ac:spMk id="3" creationId="{764AF81F-0B4E-8D49-B571-A58A7FCC52B0}"/>
          </ac:spMkLst>
        </pc:spChg>
        <pc:spChg chg="add del mod">
          <ac:chgData name="Alessandro Rearte" userId="839150c4-35b3-49fc-82aa-a096bf646a7a" providerId="ADAL" clId="{7F2AA042-3570-394D-9725-955F7A31461E}" dt="2024-11-17T16:33:21.210" v="1492" actId="478"/>
          <ac:spMkLst>
            <pc:docMk/>
            <pc:sldMk cId="3061307657" sldId="353"/>
            <ac:spMk id="4" creationId="{7E1932FB-61C5-3EFD-51CD-C358CC9ACF69}"/>
          </ac:spMkLst>
        </pc:spChg>
        <pc:grpChg chg="del">
          <ac:chgData name="Alessandro Rearte" userId="839150c4-35b3-49fc-82aa-a096bf646a7a" providerId="ADAL" clId="{7F2AA042-3570-394D-9725-955F7A31461E}" dt="2024-11-17T16:33:19.440" v="1490" actId="478"/>
          <ac:grpSpMkLst>
            <pc:docMk/>
            <pc:sldMk cId="3061307657" sldId="353"/>
            <ac:grpSpMk id="29" creationId="{A2A70EB6-30CF-46F5-BCE7-8D6BE79303C6}"/>
          </ac:grpSpMkLst>
        </pc:grpChg>
        <pc:picChg chg="add mod">
          <ac:chgData name="Alessandro Rearte" userId="839150c4-35b3-49fc-82aa-a096bf646a7a" providerId="ADAL" clId="{7F2AA042-3570-394D-9725-955F7A31461E}" dt="2024-11-17T16:38:04.490" v="1623" actId="1076"/>
          <ac:picMkLst>
            <pc:docMk/>
            <pc:sldMk cId="3061307657" sldId="353"/>
            <ac:picMk id="7" creationId="{5E385F6F-3A88-6BAB-F420-91B98FCFCA92}"/>
          </ac:picMkLst>
        </pc:picChg>
      </pc:sldChg>
      <pc:sldChg chg="modNotesTx">
        <pc:chgData name="Alessandro Rearte" userId="839150c4-35b3-49fc-82aa-a096bf646a7a" providerId="ADAL" clId="{7F2AA042-3570-394D-9725-955F7A31461E}" dt="2024-11-17T15:47:06.417" v="949" actId="20577"/>
        <pc:sldMkLst>
          <pc:docMk/>
          <pc:sldMk cId="277964023" sldId="374"/>
        </pc:sldMkLst>
      </pc:sldChg>
      <pc:sldChg chg="modNotesTx">
        <pc:chgData name="Alessandro Rearte" userId="839150c4-35b3-49fc-82aa-a096bf646a7a" providerId="ADAL" clId="{7F2AA042-3570-394D-9725-955F7A31461E}" dt="2024-11-17T16:32:18.859" v="1454" actId="20577"/>
        <pc:sldMkLst>
          <pc:docMk/>
          <pc:sldMk cId="3177476918" sldId="376"/>
        </pc:sldMkLst>
      </pc:sldChg>
      <pc:sldChg chg="addSp modSp mod modNotesTx">
        <pc:chgData name="Alessandro Rearte" userId="839150c4-35b3-49fc-82aa-a096bf646a7a" providerId="ADAL" clId="{7F2AA042-3570-394D-9725-955F7A31461E}" dt="2024-11-17T16:11:13.763" v="1160" actId="1076"/>
        <pc:sldMkLst>
          <pc:docMk/>
          <pc:sldMk cId="3525956401" sldId="569"/>
        </pc:sldMkLst>
        <pc:spChg chg="add mod">
          <ac:chgData name="Alessandro Rearte" userId="839150c4-35b3-49fc-82aa-a096bf646a7a" providerId="ADAL" clId="{7F2AA042-3570-394D-9725-955F7A31461E}" dt="2024-11-17T16:11:13.763" v="1160" actId="1076"/>
          <ac:spMkLst>
            <pc:docMk/>
            <pc:sldMk cId="3525956401" sldId="569"/>
            <ac:spMk id="2" creationId="{022E7CE9-AA51-37AF-DADB-97BDC1234A1F}"/>
          </ac:spMkLst>
        </pc:spChg>
        <pc:spChg chg="add mod">
          <ac:chgData name="Alessandro Rearte" userId="839150c4-35b3-49fc-82aa-a096bf646a7a" providerId="ADAL" clId="{7F2AA042-3570-394D-9725-955F7A31461E}" dt="2024-11-17T16:10:36.104" v="1148" actId="1076"/>
          <ac:spMkLst>
            <pc:docMk/>
            <pc:sldMk cId="3525956401" sldId="569"/>
            <ac:spMk id="4" creationId="{1CC41EAE-DEAE-8B02-483D-9FDCA5AC55B6}"/>
          </ac:spMkLst>
        </pc:spChg>
        <pc:picChg chg="mod">
          <ac:chgData name="Alessandro Rearte" userId="839150c4-35b3-49fc-82aa-a096bf646a7a" providerId="ADAL" clId="{7F2AA042-3570-394D-9725-955F7A31461E}" dt="2024-11-17T16:09:41.448" v="1127" actId="1076"/>
          <ac:picMkLst>
            <pc:docMk/>
            <pc:sldMk cId="3525956401" sldId="569"/>
            <ac:picMk id="8" creationId="{CADFA065-1BD3-F00D-C794-ACAAB2356001}"/>
          </ac:picMkLst>
        </pc:picChg>
      </pc:sldChg>
      <pc:sldChg chg="addSp delSp modSp mod modNotesTx">
        <pc:chgData name="Alessandro Rearte" userId="839150c4-35b3-49fc-82aa-a096bf646a7a" providerId="ADAL" clId="{7F2AA042-3570-394D-9725-955F7A31461E}" dt="2024-11-17T16:11:35.873" v="1169" actId="20577"/>
        <pc:sldMkLst>
          <pc:docMk/>
          <pc:sldMk cId="4201479159" sldId="573"/>
        </pc:sldMkLst>
        <pc:spChg chg="add mod">
          <ac:chgData name="Alessandro Rearte" userId="839150c4-35b3-49fc-82aa-a096bf646a7a" providerId="ADAL" clId="{7F2AA042-3570-394D-9725-955F7A31461E}" dt="2024-11-13T13:43:04.165" v="525" actId="1037"/>
          <ac:spMkLst>
            <pc:docMk/>
            <pc:sldMk cId="4201479159" sldId="573"/>
            <ac:spMk id="13" creationId="{3851193D-39C8-727C-B77A-1CFF839C5A35}"/>
          </ac:spMkLst>
        </pc:spChg>
        <pc:spChg chg="add mod">
          <ac:chgData name="Alessandro Rearte" userId="839150c4-35b3-49fc-82aa-a096bf646a7a" providerId="ADAL" clId="{7F2AA042-3570-394D-9725-955F7A31461E}" dt="2024-11-13T13:43:04.165" v="525" actId="1037"/>
          <ac:spMkLst>
            <pc:docMk/>
            <pc:sldMk cId="4201479159" sldId="573"/>
            <ac:spMk id="14" creationId="{7C95E914-023B-8754-63F9-7A94B051F3BE}"/>
          </ac:spMkLst>
        </pc:spChg>
        <pc:spChg chg="add mod">
          <ac:chgData name="Alessandro Rearte" userId="839150c4-35b3-49fc-82aa-a096bf646a7a" providerId="ADAL" clId="{7F2AA042-3570-394D-9725-955F7A31461E}" dt="2024-11-13T13:43:04.165" v="525" actId="1037"/>
          <ac:spMkLst>
            <pc:docMk/>
            <pc:sldMk cId="4201479159" sldId="573"/>
            <ac:spMk id="15" creationId="{FD4BD76E-82A1-33E2-BFBA-6835B7806AE4}"/>
          </ac:spMkLst>
        </pc:spChg>
        <pc:spChg chg="add mod">
          <ac:chgData name="Alessandro Rearte" userId="839150c4-35b3-49fc-82aa-a096bf646a7a" providerId="ADAL" clId="{7F2AA042-3570-394D-9725-955F7A31461E}" dt="2024-11-13T13:43:04.165" v="525" actId="1037"/>
          <ac:spMkLst>
            <pc:docMk/>
            <pc:sldMk cId="4201479159" sldId="573"/>
            <ac:spMk id="16" creationId="{6DC0C449-1962-3022-E1AC-E1D71EEC5482}"/>
          </ac:spMkLst>
        </pc:spChg>
        <pc:picChg chg="mod">
          <ac:chgData name="Alessandro Rearte" userId="839150c4-35b3-49fc-82aa-a096bf646a7a" providerId="ADAL" clId="{7F2AA042-3570-394D-9725-955F7A31461E}" dt="2024-11-13T13:37:53.483" v="347" actId="1076"/>
          <ac:picMkLst>
            <pc:docMk/>
            <pc:sldMk cId="4201479159" sldId="573"/>
            <ac:picMk id="9" creationId="{6E52FE9E-29A6-4F11-8C97-D4ECFD8DF773}"/>
          </ac:picMkLst>
        </pc:picChg>
        <pc:picChg chg="add mod">
          <ac:chgData name="Alessandro Rearte" userId="839150c4-35b3-49fc-82aa-a096bf646a7a" providerId="ADAL" clId="{7F2AA042-3570-394D-9725-955F7A31461E}" dt="2024-11-13T13:43:04.165" v="525" actId="1037"/>
          <ac:picMkLst>
            <pc:docMk/>
            <pc:sldMk cId="4201479159" sldId="573"/>
            <ac:picMk id="17" creationId="{89014BAB-2726-ADA5-A4DE-24A004DEA10D}"/>
          </ac:picMkLst>
        </pc:picChg>
        <pc:picChg chg="add mod">
          <ac:chgData name="Alessandro Rearte" userId="839150c4-35b3-49fc-82aa-a096bf646a7a" providerId="ADAL" clId="{7F2AA042-3570-394D-9725-955F7A31461E}" dt="2024-11-13T13:43:04.165" v="525" actId="1037"/>
          <ac:picMkLst>
            <pc:docMk/>
            <pc:sldMk cId="4201479159" sldId="573"/>
            <ac:picMk id="18" creationId="{FB48EDC9-8AC7-99B7-5C3A-920ECFC1AB0E}"/>
          </ac:picMkLst>
        </pc:picChg>
        <pc:picChg chg="add mod">
          <ac:chgData name="Alessandro Rearte" userId="839150c4-35b3-49fc-82aa-a096bf646a7a" providerId="ADAL" clId="{7F2AA042-3570-394D-9725-955F7A31461E}" dt="2024-11-13T13:43:04.165" v="525" actId="1037"/>
          <ac:picMkLst>
            <pc:docMk/>
            <pc:sldMk cId="4201479159" sldId="573"/>
            <ac:picMk id="19" creationId="{45F6B412-9944-E303-22ED-91720D749DA8}"/>
          </ac:picMkLst>
        </pc:picChg>
        <pc:picChg chg="add mod">
          <ac:chgData name="Alessandro Rearte" userId="839150c4-35b3-49fc-82aa-a096bf646a7a" providerId="ADAL" clId="{7F2AA042-3570-394D-9725-955F7A31461E}" dt="2024-11-13T13:43:04.165" v="525" actId="1037"/>
          <ac:picMkLst>
            <pc:docMk/>
            <pc:sldMk cId="4201479159" sldId="573"/>
            <ac:picMk id="20" creationId="{042A428A-449C-413A-B6D8-A12CFFB833D7}"/>
          </ac:picMkLst>
        </pc:picChg>
      </pc:sldChg>
      <pc:sldChg chg="del">
        <pc:chgData name="Alessandro Rearte" userId="839150c4-35b3-49fc-82aa-a096bf646a7a" providerId="ADAL" clId="{7F2AA042-3570-394D-9725-955F7A31461E}" dt="2024-11-13T13:43:21.307" v="527" actId="2696"/>
        <pc:sldMkLst>
          <pc:docMk/>
          <pc:sldMk cId="1486845221" sldId="574"/>
        </pc:sldMkLst>
      </pc:sldChg>
      <pc:sldChg chg="modSp mod modNotesTx">
        <pc:chgData name="Alessandro Rearte" userId="839150c4-35b3-49fc-82aa-a096bf646a7a" providerId="ADAL" clId="{7F2AA042-3570-394D-9725-955F7A31461E}" dt="2024-11-17T16:32:29.304" v="1455" actId="20577"/>
        <pc:sldMkLst>
          <pc:docMk/>
          <pc:sldMk cId="491533825" sldId="582"/>
        </pc:sldMkLst>
        <pc:spChg chg="mod">
          <ac:chgData name="Alessandro Rearte" userId="839150c4-35b3-49fc-82aa-a096bf646a7a" providerId="ADAL" clId="{7F2AA042-3570-394D-9725-955F7A31461E}" dt="2024-11-13T13:53:38.797" v="676" actId="20577"/>
          <ac:spMkLst>
            <pc:docMk/>
            <pc:sldMk cId="491533825" sldId="582"/>
            <ac:spMk id="4" creationId="{D55AAE6F-933E-ED39-BD60-761A0547CE6B}"/>
          </ac:spMkLst>
        </pc:spChg>
      </pc:sldChg>
      <pc:sldChg chg="addSp modSp mod modNotesTx">
        <pc:chgData name="Alessandro Rearte" userId="839150c4-35b3-49fc-82aa-a096bf646a7a" providerId="ADAL" clId="{7F2AA042-3570-394D-9725-955F7A31461E}" dt="2024-11-17T15:50:05.649" v="970" actId="20577"/>
        <pc:sldMkLst>
          <pc:docMk/>
          <pc:sldMk cId="883287165" sldId="583"/>
        </pc:sldMkLst>
        <pc:spChg chg="mod">
          <ac:chgData name="Alessandro Rearte" userId="839150c4-35b3-49fc-82aa-a096bf646a7a" providerId="ADAL" clId="{7F2AA042-3570-394D-9725-955F7A31461E}" dt="2024-11-13T13:15:50.668" v="152" actId="20577"/>
          <ac:spMkLst>
            <pc:docMk/>
            <pc:sldMk cId="883287165" sldId="583"/>
            <ac:spMk id="4" creationId="{B06A83CB-7F3E-A395-86F5-65B03BC218C2}"/>
          </ac:spMkLst>
        </pc:spChg>
        <pc:spChg chg="add mod">
          <ac:chgData name="Alessandro Rearte" userId="839150c4-35b3-49fc-82aa-a096bf646a7a" providerId="ADAL" clId="{7F2AA042-3570-394D-9725-955F7A31461E}" dt="2024-11-13T13:20:44.001" v="199" actId="20577"/>
          <ac:spMkLst>
            <pc:docMk/>
            <pc:sldMk cId="883287165" sldId="583"/>
            <ac:spMk id="5" creationId="{51956D73-041A-7A78-38CB-34091BE3B9DA}"/>
          </ac:spMkLst>
        </pc:spChg>
        <pc:spChg chg="add mod">
          <ac:chgData name="Alessandro Rearte" userId="839150c4-35b3-49fc-82aa-a096bf646a7a" providerId="ADAL" clId="{7F2AA042-3570-394D-9725-955F7A31461E}" dt="2024-11-13T13:18:10.240" v="178" actId="1076"/>
          <ac:spMkLst>
            <pc:docMk/>
            <pc:sldMk cId="883287165" sldId="583"/>
            <ac:spMk id="11" creationId="{60375F06-6CEF-5A57-195F-FB282CCEE81A}"/>
          </ac:spMkLst>
        </pc:spChg>
        <pc:picChg chg="add mod modCrop">
          <ac:chgData name="Alessandro Rearte" userId="839150c4-35b3-49fc-82aa-a096bf646a7a" providerId="ADAL" clId="{7F2AA042-3570-394D-9725-955F7A31461E}" dt="2024-11-13T13:15:41.043" v="141" actId="732"/>
          <ac:picMkLst>
            <pc:docMk/>
            <pc:sldMk cId="883287165" sldId="583"/>
            <ac:picMk id="3" creationId="{DB2FACCD-F7DD-9643-DBBC-C4FC215D1AD2}"/>
          </ac:picMkLst>
        </pc:picChg>
        <pc:picChg chg="mod">
          <ac:chgData name="Alessandro Rearte" userId="839150c4-35b3-49fc-82aa-a096bf646a7a" providerId="ADAL" clId="{7F2AA042-3570-394D-9725-955F7A31461E}" dt="2024-11-13T13:15:05.665" v="131" actId="962"/>
          <ac:picMkLst>
            <pc:docMk/>
            <pc:sldMk cId="883287165" sldId="583"/>
            <ac:picMk id="27" creationId="{04604D26-DFA0-17A0-5B42-E3E4CFA856AA}"/>
          </ac:picMkLst>
        </pc:picChg>
      </pc:sldChg>
      <pc:sldChg chg="modSp mod modNotesTx">
        <pc:chgData name="Alessandro Rearte" userId="839150c4-35b3-49fc-82aa-a096bf646a7a" providerId="ADAL" clId="{7F2AA042-3570-394D-9725-955F7A31461E}" dt="2024-11-17T16:33:10.821" v="1488" actId="20577"/>
        <pc:sldMkLst>
          <pc:docMk/>
          <pc:sldMk cId="886135051" sldId="586"/>
        </pc:sldMkLst>
        <pc:spChg chg="mod">
          <ac:chgData name="Alessandro Rearte" userId="839150c4-35b3-49fc-82aa-a096bf646a7a" providerId="ADAL" clId="{7F2AA042-3570-394D-9725-955F7A31461E}" dt="2024-11-17T16:33:10.821" v="1488" actId="20577"/>
          <ac:spMkLst>
            <pc:docMk/>
            <pc:sldMk cId="886135051" sldId="586"/>
            <ac:spMk id="4" creationId="{A35A7879-8150-0242-8ABE-E526095961C5}"/>
          </ac:spMkLst>
        </pc:spChg>
      </pc:sldChg>
      <pc:sldChg chg="ord modNotesTx">
        <pc:chgData name="Alessandro Rearte" userId="839150c4-35b3-49fc-82aa-a096bf646a7a" providerId="ADAL" clId="{7F2AA042-3570-394D-9725-955F7A31461E}" dt="2024-11-17T16:07:01.145" v="1037" actId="20577"/>
        <pc:sldMkLst>
          <pc:docMk/>
          <pc:sldMk cId="2208520753" sldId="587"/>
        </pc:sldMkLst>
      </pc:sldChg>
      <pc:sldChg chg="modSp mod ord modNotesTx">
        <pc:chgData name="Alessandro Rearte" userId="839150c4-35b3-49fc-82aa-a096bf646a7a" providerId="ADAL" clId="{7F2AA042-3570-394D-9725-955F7A31461E}" dt="2024-11-17T16:09:01.933" v="1126" actId="20577"/>
        <pc:sldMkLst>
          <pc:docMk/>
          <pc:sldMk cId="3320550098" sldId="588"/>
        </pc:sldMkLst>
        <pc:spChg chg="mod">
          <ac:chgData name="Alessandro Rearte" userId="839150c4-35b3-49fc-82aa-a096bf646a7a" providerId="ADAL" clId="{7F2AA042-3570-394D-9725-955F7A31461E}" dt="2024-11-13T14:13:51.714" v="798" actId="20577"/>
          <ac:spMkLst>
            <pc:docMk/>
            <pc:sldMk cId="3320550098" sldId="588"/>
            <ac:spMk id="4" creationId="{89169A66-620A-C14D-85D1-2BC4B77DEA45}"/>
          </ac:spMkLst>
        </pc:spChg>
      </pc:sldChg>
      <pc:sldChg chg="addSp delSp modSp mod modNotesTx">
        <pc:chgData name="Alessandro Rearte" userId="839150c4-35b3-49fc-82aa-a096bf646a7a" providerId="ADAL" clId="{7F2AA042-3570-394D-9725-955F7A31461E}" dt="2024-11-17T15:50:09.498" v="973" actId="20577"/>
        <pc:sldMkLst>
          <pc:docMk/>
          <pc:sldMk cId="2365023385" sldId="589"/>
        </pc:sldMkLst>
        <pc:spChg chg="mod">
          <ac:chgData name="Alessandro Rearte" userId="839150c4-35b3-49fc-82aa-a096bf646a7a" providerId="ADAL" clId="{7F2AA042-3570-394D-9725-955F7A31461E}" dt="2024-11-13T13:29:49.672" v="276" actId="1076"/>
          <ac:spMkLst>
            <pc:docMk/>
            <pc:sldMk cId="2365023385" sldId="589"/>
            <ac:spMk id="23" creationId="{F0CE1FB0-0B16-2659-E62A-15F9E1999465}"/>
          </ac:spMkLst>
        </pc:spChg>
        <pc:picChg chg="mod modCrop">
          <ac:chgData name="Alessandro Rearte" userId="839150c4-35b3-49fc-82aa-a096bf646a7a" providerId="ADAL" clId="{7F2AA042-3570-394D-9725-955F7A31461E}" dt="2024-11-13T13:29:46.303" v="275" actId="1076"/>
          <ac:picMkLst>
            <pc:docMk/>
            <pc:sldMk cId="2365023385" sldId="589"/>
            <ac:picMk id="2" creationId="{CDF30BE8-E155-5A6A-9115-B2F6D3100B40}"/>
          </ac:picMkLst>
        </pc:picChg>
      </pc:sldChg>
      <pc:sldChg chg="addSp delSp modSp mod modClrScheme chgLayout modNotesTx">
        <pc:chgData name="Alessandro Rearte" userId="839150c4-35b3-49fc-82aa-a096bf646a7a" providerId="ADAL" clId="{7F2AA042-3570-394D-9725-955F7A31461E}" dt="2024-11-17T16:05:36.806" v="1026" actId="20577"/>
        <pc:sldMkLst>
          <pc:docMk/>
          <pc:sldMk cId="7647463" sldId="591"/>
        </pc:sldMkLst>
        <pc:spChg chg="mod">
          <ac:chgData name="Alessandro Rearte" userId="839150c4-35b3-49fc-82aa-a096bf646a7a" providerId="ADAL" clId="{7F2AA042-3570-394D-9725-955F7A31461E}" dt="2024-11-13T13:27:26.013" v="207" actId="26606"/>
          <ac:spMkLst>
            <pc:docMk/>
            <pc:sldMk cId="7647463" sldId="591"/>
            <ac:spMk id="6" creationId="{AE357885-DB23-1C4F-96F0-352565305818}"/>
          </ac:spMkLst>
        </pc:spChg>
        <pc:spChg chg="mod">
          <ac:chgData name="Alessandro Rearte" userId="839150c4-35b3-49fc-82aa-a096bf646a7a" providerId="ADAL" clId="{7F2AA042-3570-394D-9725-955F7A31461E}" dt="2024-11-13T13:27:26.013" v="207" actId="26606"/>
          <ac:spMkLst>
            <pc:docMk/>
            <pc:sldMk cId="7647463" sldId="591"/>
            <ac:spMk id="7" creationId="{0491F584-B2AF-F946-8786-391C2B0524A7}"/>
          </ac:spMkLst>
        </pc:spChg>
        <pc:spChg chg="add mod">
          <ac:chgData name="Alessandro Rearte" userId="839150c4-35b3-49fc-82aa-a096bf646a7a" providerId="ADAL" clId="{7F2AA042-3570-394D-9725-955F7A31461E}" dt="2024-11-13T13:31:16.446" v="314" actId="1038"/>
          <ac:spMkLst>
            <pc:docMk/>
            <pc:sldMk cId="7647463" sldId="591"/>
            <ac:spMk id="8" creationId="{018F3B49-BC90-AECE-401A-DA7441C16C4D}"/>
          </ac:spMkLst>
        </pc:spChg>
        <pc:spChg chg="add mod">
          <ac:chgData name="Alessandro Rearte" userId="839150c4-35b3-49fc-82aa-a096bf646a7a" providerId="ADAL" clId="{7F2AA042-3570-394D-9725-955F7A31461E}" dt="2024-11-13T13:31:43.228" v="340" actId="1076"/>
          <ac:spMkLst>
            <pc:docMk/>
            <pc:sldMk cId="7647463" sldId="591"/>
            <ac:spMk id="9" creationId="{B263AAB2-F639-E6A5-E90B-42FC0820266B}"/>
          </ac:spMkLst>
        </pc:spChg>
        <pc:picChg chg="mod ord">
          <ac:chgData name="Alessandro Rearte" userId="839150c4-35b3-49fc-82aa-a096bf646a7a" providerId="ADAL" clId="{7F2AA042-3570-394D-9725-955F7A31461E}" dt="2024-11-13T13:31:43.228" v="340" actId="1076"/>
          <ac:picMkLst>
            <pc:docMk/>
            <pc:sldMk cId="7647463" sldId="591"/>
            <ac:picMk id="12" creationId="{86E16741-F4FA-4C15-B30D-2FB0E5DC0AB0}"/>
          </ac:picMkLst>
        </pc:picChg>
        <pc:picChg chg="add mod ord">
          <ac:chgData name="Alessandro Rearte" userId="839150c4-35b3-49fc-82aa-a096bf646a7a" providerId="ADAL" clId="{7F2AA042-3570-394D-9725-955F7A31461E}" dt="2024-11-13T13:30:40.830" v="282" actId="1076"/>
          <ac:picMkLst>
            <pc:docMk/>
            <pc:sldMk cId="7647463" sldId="591"/>
            <ac:picMk id="2050" creationId="{7C82E4A1-9655-97B1-FD29-12A80B8FAAC4}"/>
          </ac:picMkLst>
        </pc:picChg>
      </pc:sldChg>
      <pc:sldChg chg="ord">
        <pc:chgData name="Alessandro Rearte" userId="839150c4-35b3-49fc-82aa-a096bf646a7a" providerId="ADAL" clId="{7F2AA042-3570-394D-9725-955F7A31461E}" dt="2024-11-13T12:44:29.596" v="127" actId="20578"/>
        <pc:sldMkLst>
          <pc:docMk/>
          <pc:sldMk cId="1245284607" sldId="593"/>
        </pc:sldMkLst>
      </pc:sldChg>
      <pc:sldChg chg="modSp add mod modNotesTx">
        <pc:chgData name="Alessandro Rearte" userId="839150c4-35b3-49fc-82aa-a096bf646a7a" providerId="ADAL" clId="{7F2AA042-3570-394D-9725-955F7A31461E}" dt="2024-11-17T16:32:34.184" v="1456" actId="20577"/>
        <pc:sldMkLst>
          <pc:docMk/>
          <pc:sldMk cId="407638112" sldId="594"/>
        </pc:sldMkLst>
        <pc:spChg chg="mod">
          <ac:chgData name="Alessandro Rearte" userId="839150c4-35b3-49fc-82aa-a096bf646a7a" providerId="ADAL" clId="{7F2AA042-3570-394D-9725-955F7A31461E}" dt="2024-11-13T13:53:59.707" v="685" actId="20577"/>
          <ac:spMkLst>
            <pc:docMk/>
            <pc:sldMk cId="407638112" sldId="594"/>
            <ac:spMk id="3" creationId="{260564AF-2F4A-7A31-3C67-94451392F4D0}"/>
          </ac:spMkLst>
        </pc:spChg>
        <pc:spChg chg="mod">
          <ac:chgData name="Alessandro Rearte" userId="839150c4-35b3-49fc-82aa-a096bf646a7a" providerId="ADAL" clId="{7F2AA042-3570-394D-9725-955F7A31461E}" dt="2024-11-13T13:55:05.057" v="796" actId="3626"/>
          <ac:spMkLst>
            <pc:docMk/>
            <pc:sldMk cId="407638112" sldId="594"/>
            <ac:spMk id="4" creationId="{EE8ACFED-AE8E-502B-2E44-3197CBA611A3}"/>
          </ac:spMkLst>
        </pc:spChg>
      </pc:sldChg>
      <pc:sldChg chg="add">
        <pc:chgData name="Alessandro Rearte" userId="839150c4-35b3-49fc-82aa-a096bf646a7a" providerId="ADAL" clId="{7F2AA042-3570-394D-9725-955F7A31461E}" dt="2024-11-13T14:15:34.245" v="799"/>
        <pc:sldMkLst>
          <pc:docMk/>
          <pc:sldMk cId="1819704967" sldId="595"/>
        </pc:sldMkLst>
      </pc:sldChg>
    </pc:docChg>
  </pc:docChgLst>
  <pc:docChgLst>
    <pc:chgData name="minea.maeder@scnat.ch" userId="S::urn:spo:guest#minea.maeder@scnat.ch::" providerId="AD" clId="Web-{0092B4A6-5063-E0B3-E6FC-7D99FA9F3069}"/>
    <pc:docChg chg="addSld delSld modSld">
      <pc:chgData name="minea.maeder@scnat.ch" userId="S::urn:spo:guest#minea.maeder@scnat.ch::" providerId="AD" clId="Web-{0092B4A6-5063-E0B3-E6FC-7D99FA9F3069}" dt="2024-11-15T10:56:03.819" v="4562" actId="1076"/>
      <pc:docMkLst>
        <pc:docMk/>
      </pc:docMkLst>
      <pc:sldChg chg="modNotes">
        <pc:chgData name="minea.maeder@scnat.ch" userId="S::urn:spo:guest#minea.maeder@scnat.ch::" providerId="AD" clId="Web-{0092B4A6-5063-E0B3-E6FC-7D99FA9F3069}" dt="2024-11-15T09:27:22.693" v="1805"/>
        <pc:sldMkLst>
          <pc:docMk/>
          <pc:sldMk cId="3745101948" sldId="295"/>
        </pc:sldMkLst>
      </pc:sldChg>
      <pc:sldChg chg="modNotes">
        <pc:chgData name="minea.maeder@scnat.ch" userId="S::urn:spo:guest#minea.maeder@scnat.ch::" providerId="AD" clId="Web-{0092B4A6-5063-E0B3-E6FC-7D99FA9F3069}" dt="2024-11-15T09:35:23.454" v="2648"/>
        <pc:sldMkLst>
          <pc:docMk/>
          <pc:sldMk cId="384312855" sldId="317"/>
        </pc:sldMkLst>
      </pc:sldChg>
      <pc:sldChg chg="delSp modSp modNotes">
        <pc:chgData name="minea.maeder@scnat.ch" userId="S::urn:spo:guest#minea.maeder@scnat.ch::" providerId="AD" clId="Web-{0092B4A6-5063-E0B3-E6FC-7D99FA9F3069}" dt="2024-11-15T09:00:10.232" v="1621"/>
        <pc:sldMkLst>
          <pc:docMk/>
          <pc:sldMk cId="380757725" sldId="325"/>
        </pc:sldMkLst>
      </pc:sldChg>
      <pc:sldChg chg="modNotes">
        <pc:chgData name="minea.maeder@scnat.ch" userId="S::urn:spo:guest#minea.maeder@scnat.ch::" providerId="AD" clId="Web-{0092B4A6-5063-E0B3-E6FC-7D99FA9F3069}" dt="2024-11-15T09:26:50.629" v="1802"/>
        <pc:sldMkLst>
          <pc:docMk/>
          <pc:sldMk cId="913563" sldId="357"/>
        </pc:sldMkLst>
      </pc:sldChg>
      <pc:sldChg chg="addSp delSp modSp modNotes">
        <pc:chgData name="minea.maeder@scnat.ch" userId="S::urn:spo:guest#minea.maeder@scnat.ch::" providerId="AD" clId="Web-{0092B4A6-5063-E0B3-E6FC-7D99FA9F3069}" dt="2024-11-15T09:06:20.835" v="1729" actId="20577"/>
        <pc:sldMkLst>
          <pc:docMk/>
          <pc:sldMk cId="277964023" sldId="374"/>
        </pc:sldMkLst>
        <pc:spChg chg="mod">
          <ac:chgData name="minea.maeder@scnat.ch" userId="S::urn:spo:guest#minea.maeder@scnat.ch::" providerId="AD" clId="Web-{0092B4A6-5063-E0B3-E6FC-7D99FA9F3069}" dt="2024-11-15T09:04:10.910" v="1666" actId="1076"/>
          <ac:spMkLst>
            <pc:docMk/>
            <pc:sldMk cId="277964023" sldId="374"/>
            <ac:spMk id="4" creationId="{3C14E836-ED8E-C742-9752-B30E2720CF7D}"/>
          </ac:spMkLst>
        </pc:spChg>
        <pc:spChg chg="mod">
          <ac:chgData name="minea.maeder@scnat.ch" userId="S::urn:spo:guest#minea.maeder@scnat.ch::" providerId="AD" clId="Web-{0092B4A6-5063-E0B3-E6FC-7D99FA9F3069}" dt="2024-11-15T08:15:43.794" v="327" actId="1076"/>
          <ac:spMkLst>
            <pc:docMk/>
            <pc:sldMk cId="277964023" sldId="374"/>
            <ac:spMk id="6" creationId="{2AED359D-73A9-724A-A0F4-59D091F1F77A}"/>
          </ac:spMkLst>
        </pc:spChg>
        <pc:spChg chg="mod">
          <ac:chgData name="minea.maeder@scnat.ch" userId="S::urn:spo:guest#minea.maeder@scnat.ch::" providerId="AD" clId="Web-{0092B4A6-5063-E0B3-E6FC-7D99FA9F3069}" dt="2024-11-15T08:17:05.718" v="337" actId="1076"/>
          <ac:spMkLst>
            <pc:docMk/>
            <pc:sldMk cId="277964023" sldId="374"/>
            <ac:spMk id="7" creationId="{53B0F93A-A865-DC40-893C-57216C4CF9C7}"/>
          </ac:spMkLst>
        </pc:spChg>
        <pc:spChg chg="mod">
          <ac:chgData name="minea.maeder@scnat.ch" userId="S::urn:spo:guest#minea.maeder@scnat.ch::" providerId="AD" clId="Web-{0092B4A6-5063-E0B3-E6FC-7D99FA9F3069}" dt="2024-11-15T08:17:12.561" v="338" actId="1076"/>
          <ac:spMkLst>
            <pc:docMk/>
            <pc:sldMk cId="277964023" sldId="374"/>
            <ac:spMk id="8" creationId="{85B2E4DA-9EE6-9349-A529-187C804CCED7}"/>
          </ac:spMkLst>
        </pc:spChg>
        <pc:spChg chg="mod">
          <ac:chgData name="minea.maeder@scnat.ch" userId="S::urn:spo:guest#minea.maeder@scnat.ch::" providerId="AD" clId="Web-{0092B4A6-5063-E0B3-E6FC-7D99FA9F3069}" dt="2024-11-15T09:03:49.753" v="1662" actId="1076"/>
          <ac:spMkLst>
            <pc:docMk/>
            <pc:sldMk cId="277964023" sldId="374"/>
            <ac:spMk id="11" creationId="{3054D252-A3BB-204A-8E1C-263543628A38}"/>
          </ac:spMkLst>
        </pc:spChg>
        <pc:spChg chg="mod">
          <ac:chgData name="minea.maeder@scnat.ch" userId="S::urn:spo:guest#minea.maeder@scnat.ch::" providerId="AD" clId="Web-{0092B4A6-5063-E0B3-E6FC-7D99FA9F3069}" dt="2024-11-15T09:04:04.800" v="1665" actId="1076"/>
          <ac:spMkLst>
            <pc:docMk/>
            <pc:sldMk cId="277964023" sldId="374"/>
            <ac:spMk id="12" creationId="{F649114B-22C5-204B-BD5B-C4C1EC678EE7}"/>
          </ac:spMkLst>
        </pc:spChg>
        <pc:spChg chg="mod">
          <ac:chgData name="minea.maeder@scnat.ch" userId="S::urn:spo:guest#minea.maeder@scnat.ch::" providerId="AD" clId="Web-{0092B4A6-5063-E0B3-E6FC-7D99FA9F3069}" dt="2024-11-15T08:32:45.099" v="487" actId="1076"/>
          <ac:spMkLst>
            <pc:docMk/>
            <pc:sldMk cId="277964023" sldId="374"/>
            <ac:spMk id="20" creationId="{C0B4AF8A-1C29-42FF-66E8-82719C736CC6}"/>
          </ac:spMkLst>
        </pc:spChg>
        <pc:graphicFrameChg chg="mod modGraphic">
          <ac:chgData name="minea.maeder@scnat.ch" userId="S::urn:spo:guest#minea.maeder@scnat.ch::" providerId="AD" clId="Web-{0092B4A6-5063-E0B3-E6FC-7D99FA9F3069}" dt="2024-11-15T09:06:20.835" v="1729" actId="20577"/>
          <ac:graphicFrameMkLst>
            <pc:docMk/>
            <pc:sldMk cId="277964023" sldId="374"/>
            <ac:graphicFrameMk id="5" creationId="{7C0B3EFA-E4DA-7143-B20D-698C3B5C9019}"/>
          </ac:graphicFrameMkLst>
        </pc:graphicFrameChg>
      </pc:sldChg>
      <pc:sldChg chg="modNotes">
        <pc:chgData name="minea.maeder@scnat.ch" userId="S::urn:spo:guest#minea.maeder@scnat.ch::" providerId="AD" clId="Web-{0092B4A6-5063-E0B3-E6FC-7D99FA9F3069}" dt="2024-11-15T09:25:23.331" v="1794"/>
        <pc:sldMkLst>
          <pc:docMk/>
          <pc:sldMk cId="3900201113" sldId="377"/>
        </pc:sldMkLst>
      </pc:sldChg>
      <pc:sldChg chg="delSp">
        <pc:chgData name="minea.maeder@scnat.ch" userId="S::urn:spo:guest#minea.maeder@scnat.ch::" providerId="AD" clId="Web-{0092B4A6-5063-E0B3-E6FC-7D99FA9F3069}" dt="2024-11-15T09:16:04.505" v="1773"/>
        <pc:sldMkLst>
          <pc:docMk/>
          <pc:sldMk cId="883287165" sldId="583"/>
        </pc:sldMkLst>
      </pc:sldChg>
      <pc:sldChg chg="addSp modSp">
        <pc:chgData name="minea.maeder@scnat.ch" userId="S::urn:spo:guest#minea.maeder@scnat.ch::" providerId="AD" clId="Web-{0092B4A6-5063-E0B3-E6FC-7D99FA9F3069}" dt="2024-11-15T09:15:48.223" v="1772" actId="1076"/>
        <pc:sldMkLst>
          <pc:docMk/>
          <pc:sldMk cId="2365023385" sldId="589"/>
        </pc:sldMkLst>
      </pc:sldChg>
      <pc:sldChg chg="addSp delSp modSp addAnim delAnim">
        <pc:chgData name="minea.maeder@scnat.ch" userId="S::urn:spo:guest#minea.maeder@scnat.ch::" providerId="AD" clId="Web-{0092B4A6-5063-E0B3-E6FC-7D99FA9F3069}" dt="2024-11-15T09:14:36.581" v="1768" actId="1076"/>
        <pc:sldMkLst>
          <pc:docMk/>
          <pc:sldMk cId="1245284607" sldId="593"/>
        </pc:sldMkLst>
        <pc:spChg chg="mod">
          <ac:chgData name="minea.maeder@scnat.ch" userId="S::urn:spo:guest#minea.maeder@scnat.ch::" providerId="AD" clId="Web-{0092B4A6-5063-E0B3-E6FC-7D99FA9F3069}" dt="2024-11-15T09:13:52.423" v="1766" actId="1076"/>
          <ac:spMkLst>
            <pc:docMk/>
            <pc:sldMk cId="1245284607" sldId="593"/>
            <ac:spMk id="10" creationId="{885D814F-0BA6-1E4D-FDCC-D5428A5BD19A}"/>
          </ac:spMkLst>
        </pc:spChg>
        <pc:spChg chg="mod">
          <ac:chgData name="minea.maeder@scnat.ch" userId="S::urn:spo:guest#minea.maeder@scnat.ch::" providerId="AD" clId="Web-{0092B4A6-5063-E0B3-E6FC-7D99FA9F3069}" dt="2024-11-15T09:13:42.970" v="1765" actId="1076"/>
          <ac:spMkLst>
            <pc:docMk/>
            <pc:sldMk cId="1245284607" sldId="593"/>
            <ac:spMk id="11" creationId="{687FDCDC-E20F-8991-C94D-23065023506F}"/>
          </ac:spMkLst>
        </pc:spChg>
        <pc:spChg chg="mod">
          <ac:chgData name="minea.maeder@scnat.ch" userId="S::urn:spo:guest#minea.maeder@scnat.ch::" providerId="AD" clId="Web-{0092B4A6-5063-E0B3-E6FC-7D99FA9F3069}" dt="2024-11-15T09:13:37.439" v="1764" actId="1076"/>
          <ac:spMkLst>
            <pc:docMk/>
            <pc:sldMk cId="1245284607" sldId="593"/>
            <ac:spMk id="13" creationId="{071336B1-6B50-C891-431C-DD21A93BDAE2}"/>
          </ac:spMkLst>
        </pc:spChg>
        <pc:spChg chg="mod">
          <ac:chgData name="minea.maeder@scnat.ch" userId="S::urn:spo:guest#minea.maeder@scnat.ch::" providerId="AD" clId="Web-{0092B4A6-5063-E0B3-E6FC-7D99FA9F3069}" dt="2024-11-15T09:09:10.511" v="1740" actId="1076"/>
          <ac:spMkLst>
            <pc:docMk/>
            <pc:sldMk cId="1245284607" sldId="593"/>
            <ac:spMk id="15" creationId="{FC019620-768A-9DA0-B455-5273193B8CBF}"/>
          </ac:spMkLst>
        </pc:spChg>
        <pc:spChg chg="add mod">
          <ac:chgData name="minea.maeder@scnat.ch" userId="S::urn:spo:guest#minea.maeder@scnat.ch::" providerId="AD" clId="Web-{0092B4A6-5063-E0B3-E6FC-7D99FA9F3069}" dt="2024-11-15T09:09:18.495" v="1741" actId="1076"/>
          <ac:spMkLst>
            <pc:docMk/>
            <pc:sldMk cId="1245284607" sldId="593"/>
            <ac:spMk id="18" creationId="{9FEF7418-FF76-6AD4-AA74-DD713010A379}"/>
          </ac:spMkLst>
        </pc:spChg>
        <pc:spChg chg="add mod">
          <ac:chgData name="minea.maeder@scnat.ch" userId="S::urn:spo:guest#minea.maeder@scnat.ch::" providerId="AD" clId="Web-{0092B4A6-5063-E0B3-E6FC-7D99FA9F3069}" dt="2024-11-15T09:13:01.813" v="1761" actId="14100"/>
          <ac:spMkLst>
            <pc:docMk/>
            <pc:sldMk cId="1245284607" sldId="593"/>
            <ac:spMk id="21" creationId="{639DF95F-902B-B6B6-6264-DF6E6D057AB9}"/>
          </ac:spMkLst>
        </pc:spChg>
        <pc:spChg chg="add mod">
          <ac:chgData name="minea.maeder@scnat.ch" userId="S::urn:spo:guest#minea.maeder@scnat.ch::" providerId="AD" clId="Web-{0092B4A6-5063-E0B3-E6FC-7D99FA9F3069}" dt="2024-11-15T09:13:33.736" v="1763" actId="1076"/>
          <ac:spMkLst>
            <pc:docMk/>
            <pc:sldMk cId="1245284607" sldId="593"/>
            <ac:spMk id="23" creationId="{61068923-CEBF-648E-B60B-62D6A89414D8}"/>
          </ac:spMkLst>
        </pc:spChg>
      </pc:sldChg>
      <pc:sldChg chg="addSp delSp modSp modNotes">
        <pc:chgData name="minea.maeder@scnat.ch" userId="S::urn:spo:guest#minea.maeder@scnat.ch::" providerId="AD" clId="Web-{0092B4A6-5063-E0B3-E6FC-7D99FA9F3069}" dt="2024-11-15T09:34:53.313" v="2647"/>
        <pc:sldMkLst>
          <pc:docMk/>
          <pc:sldMk cId="1819704967" sldId="595"/>
        </pc:sldMkLst>
        <pc:spChg chg="mod">
          <ac:chgData name="minea.maeder@scnat.ch" userId="S::urn:spo:guest#minea.maeder@scnat.ch::" providerId="AD" clId="Web-{0092B4A6-5063-E0B3-E6FC-7D99FA9F3069}" dt="2024-11-15T09:23:09.077" v="1776" actId="20577"/>
          <ac:spMkLst>
            <pc:docMk/>
            <pc:sldMk cId="1819704967" sldId="595"/>
            <ac:spMk id="3" creationId="{5F28C67E-A6C4-1245-79A3-35021005A5B8}"/>
          </ac:spMkLst>
        </pc:spChg>
        <pc:spChg chg="mod">
          <ac:chgData name="minea.maeder@scnat.ch" userId="S::urn:spo:guest#minea.maeder@scnat.ch::" providerId="AD" clId="Web-{0092B4A6-5063-E0B3-E6FC-7D99FA9F3069}" dt="2024-11-15T09:23:27.109" v="1780" actId="20577"/>
          <ac:spMkLst>
            <pc:docMk/>
            <pc:sldMk cId="1819704967" sldId="595"/>
            <ac:spMk id="4" creationId="{B90C859F-7675-9D33-721B-F7F6FE406173}"/>
          </ac:spMkLst>
        </pc:spChg>
        <pc:picChg chg="add mod">
          <ac:chgData name="minea.maeder@scnat.ch" userId="S::urn:spo:guest#minea.maeder@scnat.ch::" providerId="AD" clId="Web-{0092B4A6-5063-E0B3-E6FC-7D99FA9F3069}" dt="2024-11-15T09:24:54.924" v="1793" actId="14100"/>
          <ac:picMkLst>
            <pc:docMk/>
            <pc:sldMk cId="1819704967" sldId="595"/>
            <ac:picMk id="8" creationId="{FBBC2BDF-A1AF-D99C-31C7-AB706F4D6A37}"/>
          </ac:picMkLst>
        </pc:picChg>
      </pc:sldChg>
      <pc:sldChg chg="delSp modSp add replId modNotes">
        <pc:chgData name="minea.maeder@scnat.ch" userId="S::urn:spo:guest#minea.maeder@scnat.ch::" providerId="AD" clId="Web-{0092B4A6-5063-E0B3-E6FC-7D99FA9F3069}" dt="2024-11-15T08:34:17.430" v="504"/>
        <pc:sldMkLst>
          <pc:docMk/>
          <pc:sldMk cId="3813714486" sldId="596"/>
        </pc:sldMkLst>
        <pc:spChg chg="mod">
          <ac:chgData name="minea.maeder@scnat.ch" userId="S::urn:spo:guest#minea.maeder@scnat.ch::" providerId="AD" clId="Web-{0092B4A6-5063-E0B3-E6FC-7D99FA9F3069}" dt="2024-11-15T08:28:06.108" v="477" actId="1076"/>
          <ac:spMkLst>
            <pc:docMk/>
            <pc:sldMk cId="3813714486" sldId="596"/>
            <ac:spMk id="6" creationId="{2AED359D-73A9-724A-A0F4-59D091F1F77A}"/>
          </ac:spMkLst>
        </pc:spChg>
        <pc:spChg chg="mod">
          <ac:chgData name="minea.maeder@scnat.ch" userId="S::urn:spo:guest#minea.maeder@scnat.ch::" providerId="AD" clId="Web-{0092B4A6-5063-E0B3-E6FC-7D99FA9F3069}" dt="2024-11-15T08:30:14.268" v="480" actId="1076"/>
          <ac:spMkLst>
            <pc:docMk/>
            <pc:sldMk cId="3813714486" sldId="596"/>
            <ac:spMk id="7" creationId="{53B0F93A-A865-DC40-893C-57216C4CF9C7}"/>
          </ac:spMkLst>
        </pc:spChg>
        <pc:spChg chg="mod">
          <ac:chgData name="minea.maeder@scnat.ch" userId="S::urn:spo:guest#minea.maeder@scnat.ch::" providerId="AD" clId="Web-{0092B4A6-5063-E0B3-E6FC-7D99FA9F3069}" dt="2024-11-15T08:30:10.174" v="479" actId="1076"/>
          <ac:spMkLst>
            <pc:docMk/>
            <pc:sldMk cId="3813714486" sldId="596"/>
            <ac:spMk id="8" creationId="{85B2E4DA-9EE6-9349-A529-187C804CCED7}"/>
          </ac:spMkLst>
        </pc:spChg>
        <pc:spChg chg="mod">
          <ac:chgData name="minea.maeder@scnat.ch" userId="S::urn:spo:guest#minea.maeder@scnat.ch::" providerId="AD" clId="Web-{0092B4A6-5063-E0B3-E6FC-7D99FA9F3069}" dt="2024-11-15T08:27:57.717" v="475" actId="1076"/>
          <ac:spMkLst>
            <pc:docMk/>
            <pc:sldMk cId="3813714486" sldId="596"/>
            <ac:spMk id="12" creationId="{F649114B-22C5-204B-BD5B-C4C1EC678EE7}"/>
          </ac:spMkLst>
        </pc:spChg>
        <pc:graphicFrameChg chg="mod modGraphic">
          <ac:chgData name="minea.maeder@scnat.ch" userId="S::urn:spo:guest#minea.maeder@scnat.ch::" providerId="AD" clId="Web-{0092B4A6-5063-E0B3-E6FC-7D99FA9F3069}" dt="2024-11-15T08:27:48.733" v="474" actId="1076"/>
          <ac:graphicFrameMkLst>
            <pc:docMk/>
            <pc:sldMk cId="3813714486" sldId="596"/>
            <ac:graphicFrameMk id="5" creationId="{7C0B3EFA-E4DA-7143-B20D-698C3B5C9019}"/>
          </ac:graphicFrameMkLst>
        </pc:graphicFrameChg>
      </pc:sldChg>
      <pc:sldChg chg="add del replId">
        <pc:chgData name="minea.maeder@scnat.ch" userId="S::urn:spo:guest#minea.maeder@scnat.ch::" providerId="AD" clId="Web-{0092B4A6-5063-E0B3-E6FC-7D99FA9F3069}" dt="2024-11-15T09:15:30.957" v="1770"/>
        <pc:sldMkLst>
          <pc:docMk/>
          <pc:sldMk cId="867743151" sldId="597"/>
        </pc:sldMkLst>
      </pc:sldChg>
      <pc:sldChg chg="addSp delSp modSp add replId">
        <pc:chgData name="minea.maeder@scnat.ch" userId="S::urn:spo:guest#minea.maeder@scnat.ch::" providerId="AD" clId="Web-{0092B4A6-5063-E0B3-E6FC-7D99FA9F3069}" dt="2024-11-15T10:55:36.412" v="4559" actId="20577"/>
        <pc:sldMkLst>
          <pc:docMk/>
          <pc:sldMk cId="1570480196" sldId="597"/>
        </pc:sldMkLst>
        <pc:spChg chg="mod">
          <ac:chgData name="minea.maeder@scnat.ch" userId="S::urn:spo:guest#minea.maeder@scnat.ch::" providerId="AD" clId="Web-{0092B4A6-5063-E0B3-E6FC-7D99FA9F3069}" dt="2024-11-15T10:32:29.973" v="3511" actId="20577"/>
          <ac:spMkLst>
            <pc:docMk/>
            <pc:sldMk cId="1570480196" sldId="597"/>
            <ac:spMk id="3" creationId="{8208B422-7EC1-4E45-BBCC-B5BA6069A0CC}"/>
          </ac:spMkLst>
        </pc:spChg>
        <pc:spChg chg="mod">
          <ac:chgData name="minea.maeder@scnat.ch" userId="S::urn:spo:guest#minea.maeder@scnat.ch::" providerId="AD" clId="Web-{0092B4A6-5063-E0B3-E6FC-7D99FA9F3069}" dt="2024-11-15T10:55:36.412" v="4559" actId="20577"/>
          <ac:spMkLst>
            <pc:docMk/>
            <pc:sldMk cId="1570480196" sldId="597"/>
            <ac:spMk id="4" creationId="{F5F27843-FFF9-0F44-A525-73A158027920}"/>
          </ac:spMkLst>
        </pc:spChg>
        <pc:picChg chg="add mod">
          <ac:chgData name="minea.maeder@scnat.ch" userId="S::urn:spo:guest#minea.maeder@scnat.ch::" providerId="AD" clId="Web-{0092B4A6-5063-E0B3-E6FC-7D99FA9F3069}" dt="2024-11-15T10:17:36.655" v="2971"/>
          <ac:picMkLst>
            <pc:docMk/>
            <pc:sldMk cId="1570480196" sldId="597"/>
            <ac:picMk id="5" creationId="{23A483DF-C3E9-F51D-B75E-E59AE4710B95}"/>
          </ac:picMkLst>
        </pc:picChg>
      </pc:sldChg>
      <pc:sldChg chg="addSp delSp modSp add replId modNotes">
        <pc:chgData name="minea.maeder@scnat.ch" userId="S::urn:spo:guest#minea.maeder@scnat.ch::" providerId="AD" clId="Web-{0092B4A6-5063-E0B3-E6FC-7D99FA9F3069}" dt="2024-11-15T10:56:03.819" v="4562" actId="1076"/>
        <pc:sldMkLst>
          <pc:docMk/>
          <pc:sldMk cId="1740476239" sldId="598"/>
        </pc:sldMkLst>
      </pc:sldChg>
    </pc:docChg>
  </pc:docChgLst>
  <pc:docChgLst>
    <pc:chgData name="minea.maeder@scnat.ch" userId="S::urn:spo:guest#minea.maeder@scnat.ch::" providerId="AD" clId="Web-{63C2E49B-B64D-95DF-B84F-D83AF6A49B05}"/>
    <pc:docChg chg="delSld modSld">
      <pc:chgData name="minea.maeder@scnat.ch" userId="S::urn:spo:guest#minea.maeder@scnat.ch::" providerId="AD" clId="Web-{63C2E49B-B64D-95DF-B84F-D83AF6A49B05}" dt="2024-11-18T11:02:26.107" v="449" actId="20577"/>
      <pc:docMkLst>
        <pc:docMk/>
      </pc:docMkLst>
      <pc:sldChg chg="modSp">
        <pc:chgData name="minea.maeder@scnat.ch" userId="S::urn:spo:guest#minea.maeder@scnat.ch::" providerId="AD" clId="Web-{63C2E49B-B64D-95DF-B84F-D83AF6A49B05}" dt="2024-11-17T23:28:09.200" v="61" actId="20577"/>
        <pc:sldMkLst>
          <pc:docMk/>
          <pc:sldMk cId="3745101948" sldId="295"/>
        </pc:sldMkLst>
        <pc:spChg chg="mod">
          <ac:chgData name="minea.maeder@scnat.ch" userId="S::urn:spo:guest#minea.maeder@scnat.ch::" providerId="AD" clId="Web-{63C2E49B-B64D-95DF-B84F-D83AF6A49B05}" dt="2024-11-17T23:28:09.200" v="61" actId="20577"/>
          <ac:spMkLst>
            <pc:docMk/>
            <pc:sldMk cId="3745101948" sldId="295"/>
            <ac:spMk id="3" creationId="{447B67C0-6190-8669-A5C4-EC728C9C2AD9}"/>
          </ac:spMkLst>
        </pc:spChg>
      </pc:sldChg>
      <pc:sldChg chg="modSp">
        <pc:chgData name="minea.maeder@scnat.ch" userId="S::urn:spo:guest#minea.maeder@scnat.ch::" providerId="AD" clId="Web-{63C2E49B-B64D-95DF-B84F-D83AF6A49B05}" dt="2024-11-17T23:29:21.811" v="92" actId="20577"/>
        <pc:sldMkLst>
          <pc:docMk/>
          <pc:sldMk cId="384312855" sldId="317"/>
        </pc:sldMkLst>
        <pc:spChg chg="mod">
          <ac:chgData name="minea.maeder@scnat.ch" userId="S::urn:spo:guest#minea.maeder@scnat.ch::" providerId="AD" clId="Web-{63C2E49B-B64D-95DF-B84F-D83AF6A49B05}" dt="2024-11-17T23:29:21.811" v="92" actId="20577"/>
          <ac:spMkLst>
            <pc:docMk/>
            <pc:sldMk cId="384312855" sldId="317"/>
            <ac:spMk id="2" creationId="{DDBED568-6225-0245-B18F-38DBE7C41673}"/>
          </ac:spMkLst>
        </pc:spChg>
      </pc:sldChg>
      <pc:sldChg chg="modSp">
        <pc:chgData name="minea.maeder@scnat.ch" userId="S::urn:spo:guest#minea.maeder@scnat.ch::" providerId="AD" clId="Web-{63C2E49B-B64D-95DF-B84F-D83AF6A49B05}" dt="2024-11-17T23:26:43.964" v="28" actId="20577"/>
        <pc:sldMkLst>
          <pc:docMk/>
          <pc:sldMk cId="380757725" sldId="325"/>
        </pc:sldMkLst>
        <pc:spChg chg="mod">
          <ac:chgData name="minea.maeder@scnat.ch" userId="S::urn:spo:guest#minea.maeder@scnat.ch::" providerId="AD" clId="Web-{63C2E49B-B64D-95DF-B84F-D83AF6A49B05}" dt="2024-11-17T23:26:43.964" v="28" actId="20577"/>
          <ac:spMkLst>
            <pc:docMk/>
            <pc:sldMk cId="380757725" sldId="325"/>
            <ac:spMk id="2" creationId="{1B4F0C8D-505F-4C4B-B2A0-96D1606801A4}"/>
          </ac:spMkLst>
        </pc:spChg>
      </pc:sldChg>
      <pc:sldChg chg="modSp">
        <pc:chgData name="minea.maeder@scnat.ch" userId="S::urn:spo:guest#minea.maeder@scnat.ch::" providerId="AD" clId="Web-{63C2E49B-B64D-95DF-B84F-D83AF6A49B05}" dt="2024-11-17T23:28:42.482" v="74" actId="20577"/>
        <pc:sldMkLst>
          <pc:docMk/>
          <pc:sldMk cId="3061307657" sldId="353"/>
        </pc:sldMkLst>
        <pc:spChg chg="mod">
          <ac:chgData name="minea.maeder@scnat.ch" userId="S::urn:spo:guest#minea.maeder@scnat.ch::" providerId="AD" clId="Web-{63C2E49B-B64D-95DF-B84F-D83AF6A49B05}" dt="2024-11-17T23:28:42.482" v="74" actId="20577"/>
          <ac:spMkLst>
            <pc:docMk/>
            <pc:sldMk cId="3061307657" sldId="353"/>
            <ac:spMk id="2" creationId="{20425BFB-2EE2-3344-A2AC-016ED4E61A1A}"/>
          </ac:spMkLst>
        </pc:spChg>
      </pc:sldChg>
      <pc:sldChg chg="modSp">
        <pc:chgData name="minea.maeder@scnat.ch" userId="S::urn:spo:guest#minea.maeder@scnat.ch::" providerId="AD" clId="Web-{63C2E49B-B64D-95DF-B84F-D83AF6A49B05}" dt="2024-11-17T23:29:10.311" v="85" actId="20577"/>
        <pc:sldMkLst>
          <pc:docMk/>
          <pc:sldMk cId="913563" sldId="357"/>
        </pc:sldMkLst>
        <pc:spChg chg="mod">
          <ac:chgData name="minea.maeder@scnat.ch" userId="S::urn:spo:guest#minea.maeder@scnat.ch::" providerId="AD" clId="Web-{63C2E49B-B64D-95DF-B84F-D83AF6A49B05}" dt="2024-11-17T23:29:10.311" v="85" actId="20577"/>
          <ac:spMkLst>
            <pc:docMk/>
            <pc:sldMk cId="913563" sldId="357"/>
            <ac:spMk id="2" creationId="{AD378976-3960-9948-B196-7BC10587D081}"/>
          </ac:spMkLst>
        </pc:spChg>
      </pc:sldChg>
      <pc:sldChg chg="delSp modSp">
        <pc:chgData name="minea.maeder@scnat.ch" userId="S::urn:spo:guest#minea.maeder@scnat.ch::" providerId="AD" clId="Web-{63C2E49B-B64D-95DF-B84F-D83AF6A49B05}" dt="2024-11-18T11:02:11.700" v="433" actId="20577"/>
        <pc:sldMkLst>
          <pc:docMk/>
          <pc:sldMk cId="277964023" sldId="374"/>
        </pc:sldMkLst>
        <pc:spChg chg="mod">
          <ac:chgData name="minea.maeder@scnat.ch" userId="S::urn:spo:guest#minea.maeder@scnat.ch::" providerId="AD" clId="Web-{63C2E49B-B64D-95DF-B84F-D83AF6A49B05}" dt="2024-11-17T23:26:16.932" v="20" actId="20577"/>
          <ac:spMkLst>
            <pc:docMk/>
            <pc:sldMk cId="277964023" sldId="374"/>
            <ac:spMk id="2" creationId="{EBBC64D4-FF6A-EC4B-AEB8-42BB08894360}"/>
          </ac:spMkLst>
        </pc:spChg>
        <pc:spChg chg="mod">
          <ac:chgData name="minea.maeder@scnat.ch" userId="S::urn:spo:guest#minea.maeder@scnat.ch::" providerId="AD" clId="Web-{63C2E49B-B64D-95DF-B84F-D83AF6A49B05}" dt="2024-11-18T11:02:11.700" v="433" actId="20577"/>
          <ac:spMkLst>
            <pc:docMk/>
            <pc:sldMk cId="277964023" sldId="374"/>
            <ac:spMk id="3" creationId="{430797E0-6EC3-304E-96DE-23741B819AA5}"/>
          </ac:spMkLst>
        </pc:spChg>
        <pc:spChg chg="del">
          <ac:chgData name="minea.maeder@scnat.ch" userId="S::urn:spo:guest#minea.maeder@scnat.ch::" providerId="AD" clId="Web-{63C2E49B-B64D-95DF-B84F-D83AF6A49B05}" dt="2024-11-18T11:01:45.497" v="418"/>
          <ac:spMkLst>
            <pc:docMk/>
            <pc:sldMk cId="277964023" sldId="374"/>
            <ac:spMk id="22" creationId="{05268D87-11B7-D032-DF56-387908BE2B8B}"/>
          </ac:spMkLst>
        </pc:spChg>
      </pc:sldChg>
      <pc:sldChg chg="modSp">
        <pc:chgData name="minea.maeder@scnat.ch" userId="S::urn:spo:guest#minea.maeder@scnat.ch::" providerId="AD" clId="Web-{63C2E49B-B64D-95DF-B84F-D83AF6A49B05}" dt="2024-11-17T23:29:51.202" v="106" actId="20577"/>
        <pc:sldMkLst>
          <pc:docMk/>
          <pc:sldMk cId="3177476918" sldId="376"/>
        </pc:sldMkLst>
        <pc:spChg chg="mod">
          <ac:chgData name="minea.maeder@scnat.ch" userId="S::urn:spo:guest#minea.maeder@scnat.ch::" providerId="AD" clId="Web-{63C2E49B-B64D-95DF-B84F-D83AF6A49B05}" dt="2024-11-17T23:29:51.202" v="106" actId="20577"/>
          <ac:spMkLst>
            <pc:docMk/>
            <pc:sldMk cId="3177476918" sldId="376"/>
            <ac:spMk id="2" creationId="{C5D63F42-4C69-8B4E-B59B-00D8A636E520}"/>
          </ac:spMkLst>
        </pc:spChg>
      </pc:sldChg>
      <pc:sldChg chg="modSp">
        <pc:chgData name="minea.maeder@scnat.ch" userId="S::urn:spo:guest#minea.maeder@scnat.ch::" providerId="AD" clId="Web-{63C2E49B-B64D-95DF-B84F-D83AF6A49B05}" dt="2024-11-17T23:28:58.857" v="81" actId="20577"/>
        <pc:sldMkLst>
          <pc:docMk/>
          <pc:sldMk cId="3900201113" sldId="377"/>
        </pc:sldMkLst>
        <pc:spChg chg="mod">
          <ac:chgData name="minea.maeder@scnat.ch" userId="S::urn:spo:guest#minea.maeder@scnat.ch::" providerId="AD" clId="Web-{63C2E49B-B64D-95DF-B84F-D83AF6A49B05}" dt="2024-11-17T23:28:58.857" v="81" actId="20577"/>
          <ac:spMkLst>
            <pc:docMk/>
            <pc:sldMk cId="3900201113" sldId="377"/>
            <ac:spMk id="2" creationId="{AD378976-3960-9948-B196-7BC10587D081}"/>
          </ac:spMkLst>
        </pc:spChg>
      </pc:sldChg>
      <pc:sldChg chg="modSp">
        <pc:chgData name="minea.maeder@scnat.ch" userId="S::urn:spo:guest#minea.maeder@scnat.ch::" providerId="AD" clId="Web-{63C2E49B-B64D-95DF-B84F-D83AF6A49B05}" dt="2024-11-17T23:30:25.687" v="121" actId="20577"/>
        <pc:sldMkLst>
          <pc:docMk/>
          <pc:sldMk cId="1644209105" sldId="378"/>
        </pc:sldMkLst>
        <pc:spChg chg="mod">
          <ac:chgData name="minea.maeder@scnat.ch" userId="S::urn:spo:guest#minea.maeder@scnat.ch::" providerId="AD" clId="Web-{63C2E49B-B64D-95DF-B84F-D83AF6A49B05}" dt="2024-11-17T23:30:25.687" v="121" actId="20577"/>
          <ac:spMkLst>
            <pc:docMk/>
            <pc:sldMk cId="1644209105" sldId="378"/>
            <ac:spMk id="2" creationId="{5DD62874-30B4-7447-8BAD-E007A1E1A23F}"/>
          </ac:spMkLst>
        </pc:spChg>
      </pc:sldChg>
      <pc:sldChg chg="modSp">
        <pc:chgData name="minea.maeder@scnat.ch" userId="S::urn:spo:guest#minea.maeder@scnat.ch::" providerId="AD" clId="Web-{63C2E49B-B64D-95DF-B84F-D83AF6A49B05}" dt="2024-11-17T23:27:59.075" v="56" actId="20577"/>
        <pc:sldMkLst>
          <pc:docMk/>
          <pc:sldMk cId="3525956401" sldId="569"/>
        </pc:sldMkLst>
        <pc:spChg chg="mod">
          <ac:chgData name="minea.maeder@scnat.ch" userId="S::urn:spo:guest#minea.maeder@scnat.ch::" providerId="AD" clId="Web-{63C2E49B-B64D-95DF-B84F-D83AF6A49B05}" dt="2024-11-17T23:27:59.075" v="56" actId="20577"/>
          <ac:spMkLst>
            <pc:docMk/>
            <pc:sldMk cId="3525956401" sldId="569"/>
            <ac:spMk id="7" creationId="{0491F584-B2AF-F946-8786-391C2B0524A7}"/>
          </ac:spMkLst>
        </pc:spChg>
      </pc:sldChg>
      <pc:sldChg chg="modSp">
        <pc:chgData name="minea.maeder@scnat.ch" userId="S::urn:spo:guest#minea.maeder@scnat.ch::" providerId="AD" clId="Web-{63C2E49B-B64D-95DF-B84F-D83AF6A49B05}" dt="2024-11-17T23:30:38.672" v="128" actId="20577"/>
        <pc:sldMkLst>
          <pc:docMk/>
          <pc:sldMk cId="3538762337" sldId="571"/>
        </pc:sldMkLst>
        <pc:spChg chg="mod">
          <ac:chgData name="minea.maeder@scnat.ch" userId="S::urn:spo:guest#minea.maeder@scnat.ch::" providerId="AD" clId="Web-{63C2E49B-B64D-95DF-B84F-D83AF6A49B05}" dt="2024-11-17T23:30:38.672" v="128" actId="20577"/>
          <ac:spMkLst>
            <pc:docMk/>
            <pc:sldMk cId="3538762337" sldId="571"/>
            <ac:spMk id="2" creationId="{5DD62874-30B4-7447-8BAD-E007A1E1A23F}"/>
          </ac:spMkLst>
        </pc:spChg>
      </pc:sldChg>
      <pc:sldChg chg="modSp">
        <pc:chgData name="minea.maeder@scnat.ch" userId="S::urn:spo:guest#minea.maeder@scnat.ch::" providerId="AD" clId="Web-{63C2E49B-B64D-95DF-B84F-D83AF6A49B05}" dt="2024-11-17T23:28:30.591" v="71" actId="20577"/>
        <pc:sldMkLst>
          <pc:docMk/>
          <pc:sldMk cId="4201479159" sldId="573"/>
        </pc:sldMkLst>
        <pc:spChg chg="mod">
          <ac:chgData name="minea.maeder@scnat.ch" userId="S::urn:spo:guest#minea.maeder@scnat.ch::" providerId="AD" clId="Web-{63C2E49B-B64D-95DF-B84F-D83AF6A49B05}" dt="2024-11-17T23:28:30.591" v="71" actId="20577"/>
          <ac:spMkLst>
            <pc:docMk/>
            <pc:sldMk cId="4201479159" sldId="573"/>
            <ac:spMk id="5" creationId="{9B684191-A30C-CF4C-A798-E684F1E8B146}"/>
          </ac:spMkLst>
        </pc:spChg>
      </pc:sldChg>
      <pc:sldChg chg="modSp">
        <pc:chgData name="minea.maeder@scnat.ch" userId="S::urn:spo:guest#minea.maeder@scnat.ch::" providerId="AD" clId="Web-{63C2E49B-B64D-95DF-B84F-D83AF6A49B05}" dt="2024-11-17T23:30:02.499" v="111" actId="20577"/>
        <pc:sldMkLst>
          <pc:docMk/>
          <pc:sldMk cId="491533825" sldId="582"/>
        </pc:sldMkLst>
        <pc:spChg chg="mod">
          <ac:chgData name="minea.maeder@scnat.ch" userId="S::urn:spo:guest#minea.maeder@scnat.ch::" providerId="AD" clId="Web-{63C2E49B-B64D-95DF-B84F-D83AF6A49B05}" dt="2024-11-17T23:30:02.499" v="111" actId="20577"/>
          <ac:spMkLst>
            <pc:docMk/>
            <pc:sldMk cId="491533825" sldId="582"/>
            <ac:spMk id="2" creationId="{9C59560C-9E48-A6CF-B997-5C187FCAA8A8}"/>
          </ac:spMkLst>
        </pc:spChg>
      </pc:sldChg>
      <pc:sldChg chg="modSp">
        <pc:chgData name="minea.maeder@scnat.ch" userId="S::urn:spo:guest#minea.maeder@scnat.ch::" providerId="AD" clId="Web-{63C2E49B-B64D-95DF-B84F-D83AF6A49B05}" dt="2024-11-17T23:27:33.980" v="43" actId="20577"/>
        <pc:sldMkLst>
          <pc:docMk/>
          <pc:sldMk cId="883287165" sldId="583"/>
        </pc:sldMkLst>
        <pc:spChg chg="mod">
          <ac:chgData name="minea.maeder@scnat.ch" userId="S::urn:spo:guest#minea.maeder@scnat.ch::" providerId="AD" clId="Web-{63C2E49B-B64D-95DF-B84F-D83AF6A49B05}" dt="2024-11-17T23:27:33.980" v="43" actId="20577"/>
          <ac:spMkLst>
            <pc:docMk/>
            <pc:sldMk cId="883287165" sldId="583"/>
            <ac:spMk id="7" creationId="{0491F584-B2AF-F946-8786-391C2B0524A7}"/>
          </ac:spMkLst>
        </pc:spChg>
      </pc:sldChg>
      <pc:sldChg chg="modSp">
        <pc:chgData name="minea.maeder@scnat.ch" userId="S::urn:spo:guest#minea.maeder@scnat.ch::" providerId="AD" clId="Web-{63C2E49B-B64D-95DF-B84F-D83AF6A49B05}" dt="2024-11-17T23:26:05.775" v="15" actId="20577"/>
        <pc:sldMkLst>
          <pc:docMk/>
          <pc:sldMk cId="886135051" sldId="586"/>
        </pc:sldMkLst>
        <pc:spChg chg="mod">
          <ac:chgData name="minea.maeder@scnat.ch" userId="S::urn:spo:guest#minea.maeder@scnat.ch::" providerId="AD" clId="Web-{63C2E49B-B64D-95DF-B84F-D83AF6A49B05}" dt="2024-11-17T23:26:05.775" v="15" actId="20577"/>
          <ac:spMkLst>
            <pc:docMk/>
            <pc:sldMk cId="886135051" sldId="586"/>
            <ac:spMk id="2" creationId="{5DD62874-30B4-7447-8BAD-E007A1E1A23F}"/>
          </ac:spMkLst>
        </pc:spChg>
      </pc:sldChg>
      <pc:sldChg chg="modSp">
        <pc:chgData name="minea.maeder@scnat.ch" userId="S::urn:spo:guest#minea.maeder@scnat.ch::" providerId="AD" clId="Web-{63C2E49B-B64D-95DF-B84F-D83AF6A49B05}" dt="2024-11-17T23:27:00.167" v="33" actId="20577"/>
        <pc:sldMkLst>
          <pc:docMk/>
          <pc:sldMk cId="2208520753" sldId="587"/>
        </pc:sldMkLst>
        <pc:spChg chg="mod">
          <ac:chgData name="minea.maeder@scnat.ch" userId="S::urn:spo:guest#minea.maeder@scnat.ch::" providerId="AD" clId="Web-{63C2E49B-B64D-95DF-B84F-D83AF6A49B05}" dt="2024-11-17T23:27:00.167" v="33" actId="20577"/>
          <ac:spMkLst>
            <pc:docMk/>
            <pc:sldMk cId="2208520753" sldId="587"/>
            <ac:spMk id="7" creationId="{CC87F865-F1FD-D05F-BF89-D2C4FFAC296C}"/>
          </ac:spMkLst>
        </pc:spChg>
      </pc:sldChg>
      <pc:sldChg chg="modSp">
        <pc:chgData name="minea.maeder@scnat.ch" userId="S::urn:spo:guest#minea.maeder@scnat.ch::" providerId="AD" clId="Web-{63C2E49B-B64D-95DF-B84F-D83AF6A49B05}" dt="2024-11-17T23:27:19.152" v="37" actId="20577"/>
        <pc:sldMkLst>
          <pc:docMk/>
          <pc:sldMk cId="3320550098" sldId="588"/>
        </pc:sldMkLst>
        <pc:spChg chg="mod">
          <ac:chgData name="minea.maeder@scnat.ch" userId="S::urn:spo:guest#minea.maeder@scnat.ch::" providerId="AD" clId="Web-{63C2E49B-B64D-95DF-B84F-D83AF6A49B05}" dt="2024-11-17T23:27:19.152" v="37" actId="20577"/>
          <ac:spMkLst>
            <pc:docMk/>
            <pc:sldMk cId="3320550098" sldId="588"/>
            <ac:spMk id="2" creationId="{AD378976-3960-9948-B196-7BC10587D081}"/>
          </ac:spMkLst>
        </pc:spChg>
      </pc:sldChg>
      <pc:sldChg chg="modSp">
        <pc:chgData name="minea.maeder@scnat.ch" userId="S::urn:spo:guest#minea.maeder@scnat.ch::" providerId="AD" clId="Web-{63C2E49B-B64D-95DF-B84F-D83AF6A49B05}" dt="2024-11-17T23:27:44.887" v="51" actId="20577"/>
        <pc:sldMkLst>
          <pc:docMk/>
          <pc:sldMk cId="7647463" sldId="591"/>
        </pc:sldMkLst>
        <pc:spChg chg="mod">
          <ac:chgData name="minea.maeder@scnat.ch" userId="S::urn:spo:guest#minea.maeder@scnat.ch::" providerId="AD" clId="Web-{63C2E49B-B64D-95DF-B84F-D83AF6A49B05}" dt="2024-11-17T23:27:44.887" v="51" actId="20577"/>
          <ac:spMkLst>
            <pc:docMk/>
            <pc:sldMk cId="7647463" sldId="591"/>
            <ac:spMk id="7" creationId="{0491F584-B2AF-F946-8786-391C2B0524A7}"/>
          </ac:spMkLst>
        </pc:spChg>
      </pc:sldChg>
      <pc:sldChg chg="modSp">
        <pc:chgData name="minea.maeder@scnat.ch" userId="S::urn:spo:guest#minea.maeder@scnat.ch::" providerId="AD" clId="Web-{63C2E49B-B64D-95DF-B84F-D83AF6A49B05}" dt="2024-11-17T23:30:49.016" v="131" actId="20577"/>
        <pc:sldMkLst>
          <pc:docMk/>
          <pc:sldMk cId="3446243363" sldId="592"/>
        </pc:sldMkLst>
        <pc:spChg chg="mod">
          <ac:chgData name="minea.maeder@scnat.ch" userId="S::urn:spo:guest#minea.maeder@scnat.ch::" providerId="AD" clId="Web-{63C2E49B-B64D-95DF-B84F-D83AF6A49B05}" dt="2024-11-17T23:30:49.016" v="131" actId="20577"/>
          <ac:spMkLst>
            <pc:docMk/>
            <pc:sldMk cId="3446243363" sldId="592"/>
            <ac:spMk id="2" creationId="{5DD62874-30B4-7447-8BAD-E007A1E1A23F}"/>
          </ac:spMkLst>
        </pc:spChg>
      </pc:sldChg>
      <pc:sldChg chg="delSp modSp addAnim delAnim modAnim">
        <pc:chgData name="minea.maeder@scnat.ch" userId="S::urn:spo:guest#minea.maeder@scnat.ch::" providerId="AD" clId="Web-{63C2E49B-B64D-95DF-B84F-D83AF6A49B05}" dt="2024-11-18T07:33:16.483" v="339" actId="1076"/>
        <pc:sldMkLst>
          <pc:docMk/>
          <pc:sldMk cId="1245284607" sldId="593"/>
        </pc:sldMkLst>
        <pc:spChg chg="mod">
          <ac:chgData name="minea.maeder@scnat.ch" userId="S::urn:spo:guest#minea.maeder@scnat.ch::" providerId="AD" clId="Web-{63C2E49B-B64D-95DF-B84F-D83AF6A49B05}" dt="2024-11-18T07:33:16.483" v="339" actId="1076"/>
          <ac:spMkLst>
            <pc:docMk/>
            <pc:sldMk cId="1245284607" sldId="593"/>
            <ac:spMk id="12" creationId="{C1EFF70F-6C57-FAF9-89F4-6FA94E8696B6}"/>
          </ac:spMkLst>
        </pc:spChg>
        <pc:spChg chg="mod">
          <ac:chgData name="minea.maeder@scnat.ch" userId="S::urn:spo:guest#minea.maeder@scnat.ch::" providerId="AD" clId="Web-{63C2E49B-B64D-95DF-B84F-D83AF6A49B05}" dt="2024-11-18T07:33:08.592" v="337" actId="1076"/>
          <ac:spMkLst>
            <pc:docMk/>
            <pc:sldMk cId="1245284607" sldId="593"/>
            <ac:spMk id="13" creationId="{071336B1-6B50-C891-431C-DD21A93BDAE2}"/>
          </ac:spMkLst>
        </pc:spChg>
        <pc:spChg chg="mod">
          <ac:chgData name="minea.maeder@scnat.ch" userId="S::urn:spo:guest#minea.maeder@scnat.ch::" providerId="AD" clId="Web-{63C2E49B-B64D-95DF-B84F-D83AF6A49B05}" dt="2024-11-18T07:32:41.076" v="332" actId="14100"/>
          <ac:spMkLst>
            <pc:docMk/>
            <pc:sldMk cId="1245284607" sldId="593"/>
            <ac:spMk id="15" creationId="{FC019620-768A-9DA0-B455-5273193B8CBF}"/>
          </ac:spMkLst>
        </pc:spChg>
        <pc:spChg chg="mod">
          <ac:chgData name="minea.maeder@scnat.ch" userId="S::urn:spo:guest#minea.maeder@scnat.ch::" providerId="AD" clId="Web-{63C2E49B-B64D-95DF-B84F-D83AF6A49B05}" dt="2024-11-18T07:33:13.311" v="338" actId="1076"/>
          <ac:spMkLst>
            <pc:docMk/>
            <pc:sldMk cId="1245284607" sldId="593"/>
            <ac:spMk id="16" creationId="{9AC4A5B3-81A1-5231-BA09-5DED18BDF345}"/>
          </ac:spMkLst>
        </pc:spChg>
        <pc:spChg chg="mod">
          <ac:chgData name="minea.maeder@scnat.ch" userId="S::urn:spo:guest#minea.maeder@scnat.ch::" providerId="AD" clId="Web-{63C2E49B-B64D-95DF-B84F-D83AF6A49B05}" dt="2024-11-18T07:32:57.983" v="335" actId="14100"/>
          <ac:spMkLst>
            <pc:docMk/>
            <pc:sldMk cId="1245284607" sldId="593"/>
            <ac:spMk id="21" creationId="{639DF95F-902B-B6B6-6264-DF6E6D057AB9}"/>
          </ac:spMkLst>
        </pc:spChg>
        <pc:spChg chg="mod">
          <ac:chgData name="minea.maeder@scnat.ch" userId="S::urn:spo:guest#minea.maeder@scnat.ch::" providerId="AD" clId="Web-{63C2E49B-B64D-95DF-B84F-D83AF6A49B05}" dt="2024-11-18T07:33:03.451" v="336" actId="1076"/>
          <ac:spMkLst>
            <pc:docMk/>
            <pc:sldMk cId="1245284607" sldId="593"/>
            <ac:spMk id="23" creationId="{61068923-CEBF-648E-B60B-62D6A89414D8}"/>
          </ac:spMkLst>
        </pc:spChg>
        <pc:spChg chg="del">
          <ac:chgData name="minea.maeder@scnat.ch" userId="S::urn:spo:guest#minea.maeder@scnat.ch::" providerId="AD" clId="Web-{63C2E49B-B64D-95DF-B84F-D83AF6A49B05}" dt="2024-11-18T07:31:48.529" v="324"/>
          <ac:spMkLst>
            <pc:docMk/>
            <pc:sldMk cId="1245284607" sldId="593"/>
            <ac:spMk id="25" creationId="{7364A38D-3721-7D0D-49F2-4CB037FBB62F}"/>
          </ac:spMkLst>
        </pc:spChg>
        <pc:picChg chg="mod modCrop">
          <ac:chgData name="minea.maeder@scnat.ch" userId="S::urn:spo:guest#minea.maeder@scnat.ch::" providerId="AD" clId="Web-{63C2E49B-B64D-95DF-B84F-D83AF6A49B05}" dt="2024-11-18T07:32:32.451" v="330" actId="1076"/>
          <ac:picMkLst>
            <pc:docMk/>
            <pc:sldMk cId="1245284607" sldId="593"/>
            <ac:picMk id="6" creationId="{A615AD66-577A-1F9E-CC10-7DCF2F924F41}"/>
          </ac:picMkLst>
        </pc:picChg>
        <pc:picChg chg="del mod">
          <ac:chgData name="minea.maeder@scnat.ch" userId="S::urn:spo:guest#minea.maeder@scnat.ch::" providerId="AD" clId="Web-{63C2E49B-B64D-95DF-B84F-D83AF6A49B05}" dt="2024-11-18T07:32:24.201" v="329"/>
          <ac:picMkLst>
            <pc:docMk/>
            <pc:sldMk cId="1245284607" sldId="593"/>
            <ac:picMk id="19" creationId="{898856A6-1358-5F1D-A3E8-91A6BB6E5D95}"/>
          </ac:picMkLst>
        </pc:picChg>
      </pc:sldChg>
      <pc:sldChg chg="modSp">
        <pc:chgData name="minea.maeder@scnat.ch" userId="S::urn:spo:guest#minea.maeder@scnat.ch::" providerId="AD" clId="Web-{63C2E49B-B64D-95DF-B84F-D83AF6A49B05}" dt="2024-11-17T23:30:13" v="116" actId="20577"/>
        <pc:sldMkLst>
          <pc:docMk/>
          <pc:sldMk cId="407638112" sldId="594"/>
        </pc:sldMkLst>
        <pc:spChg chg="mod">
          <ac:chgData name="minea.maeder@scnat.ch" userId="S::urn:spo:guest#minea.maeder@scnat.ch::" providerId="AD" clId="Web-{63C2E49B-B64D-95DF-B84F-D83AF6A49B05}" dt="2024-11-17T23:30:13" v="116" actId="20577"/>
          <ac:spMkLst>
            <pc:docMk/>
            <pc:sldMk cId="407638112" sldId="594"/>
            <ac:spMk id="2" creationId="{A7EC58DC-BB40-6CD4-AD11-AC3105C9F660}"/>
          </ac:spMkLst>
        </pc:spChg>
      </pc:sldChg>
      <pc:sldChg chg="modSp">
        <pc:chgData name="minea.maeder@scnat.ch" userId="S::urn:spo:guest#minea.maeder@scnat.ch::" providerId="AD" clId="Web-{63C2E49B-B64D-95DF-B84F-D83AF6A49B05}" dt="2024-11-17T23:28:19.513" v="65" actId="20577"/>
        <pc:sldMkLst>
          <pc:docMk/>
          <pc:sldMk cId="1819704967" sldId="595"/>
        </pc:sldMkLst>
        <pc:spChg chg="mod">
          <ac:chgData name="minea.maeder@scnat.ch" userId="S::urn:spo:guest#minea.maeder@scnat.ch::" providerId="AD" clId="Web-{63C2E49B-B64D-95DF-B84F-D83AF6A49B05}" dt="2024-11-17T23:28:19.513" v="65" actId="20577"/>
          <ac:spMkLst>
            <pc:docMk/>
            <pc:sldMk cId="1819704967" sldId="595"/>
            <ac:spMk id="2" creationId="{BE2F3ABA-9630-51BB-5FE5-6030EEBD35CC}"/>
          </ac:spMkLst>
        </pc:spChg>
      </pc:sldChg>
      <pc:sldChg chg="addSp delSp modSp">
        <pc:chgData name="minea.maeder@scnat.ch" userId="S::urn:spo:guest#minea.maeder@scnat.ch::" providerId="AD" clId="Web-{63C2E49B-B64D-95DF-B84F-D83AF6A49B05}" dt="2024-11-18T11:02:26.107" v="449" actId="20577"/>
        <pc:sldMkLst>
          <pc:docMk/>
          <pc:sldMk cId="3813714486" sldId="596"/>
        </pc:sldMkLst>
        <pc:spChg chg="mod">
          <ac:chgData name="minea.maeder@scnat.ch" userId="S::urn:spo:guest#minea.maeder@scnat.ch::" providerId="AD" clId="Web-{63C2E49B-B64D-95DF-B84F-D83AF6A49B05}" dt="2024-11-17T23:26:28.838" v="23" actId="20577"/>
          <ac:spMkLst>
            <pc:docMk/>
            <pc:sldMk cId="3813714486" sldId="596"/>
            <ac:spMk id="2" creationId="{EBBC64D4-FF6A-EC4B-AEB8-42BB08894360}"/>
          </ac:spMkLst>
        </pc:spChg>
        <pc:spChg chg="mod">
          <ac:chgData name="minea.maeder@scnat.ch" userId="S::urn:spo:guest#minea.maeder@scnat.ch::" providerId="AD" clId="Web-{63C2E49B-B64D-95DF-B84F-D83AF6A49B05}" dt="2024-11-18T11:02:26.107" v="449" actId="20577"/>
          <ac:spMkLst>
            <pc:docMk/>
            <pc:sldMk cId="3813714486" sldId="596"/>
            <ac:spMk id="3" creationId="{430797E0-6EC3-304E-96DE-23741B819AA5}"/>
          </ac:spMkLst>
        </pc:spChg>
        <pc:spChg chg="mod">
          <ac:chgData name="minea.maeder@scnat.ch" userId="S::urn:spo:guest#minea.maeder@scnat.ch::" providerId="AD" clId="Web-{63C2E49B-B64D-95DF-B84F-D83AF6A49B05}" dt="2024-11-18T07:34:18.124" v="369" actId="1076"/>
          <ac:spMkLst>
            <pc:docMk/>
            <pc:sldMk cId="3813714486" sldId="596"/>
            <ac:spMk id="6" creationId="{2AED359D-73A9-724A-A0F4-59D091F1F77A}"/>
          </ac:spMkLst>
        </pc:spChg>
        <pc:spChg chg="del mod">
          <ac:chgData name="minea.maeder@scnat.ch" userId="S::urn:spo:guest#minea.maeder@scnat.ch::" providerId="AD" clId="Web-{63C2E49B-B64D-95DF-B84F-D83AF6A49B05}" dt="2024-11-18T07:33:26.952" v="341"/>
          <ac:spMkLst>
            <pc:docMk/>
            <pc:sldMk cId="3813714486" sldId="596"/>
            <ac:spMk id="11" creationId="{3054D252-A3BB-204A-8E1C-263543628A38}"/>
          </ac:spMkLst>
        </pc:spChg>
        <pc:spChg chg="mod">
          <ac:chgData name="minea.maeder@scnat.ch" userId="S::urn:spo:guest#minea.maeder@scnat.ch::" providerId="AD" clId="Web-{63C2E49B-B64D-95DF-B84F-D83AF6A49B05}" dt="2024-11-18T07:34:21.968" v="370" actId="1076"/>
          <ac:spMkLst>
            <pc:docMk/>
            <pc:sldMk cId="3813714486" sldId="596"/>
            <ac:spMk id="12" creationId="{F649114B-22C5-204B-BD5B-C4C1EC678EE7}"/>
          </ac:spMkLst>
        </pc:spChg>
        <pc:spChg chg="add">
          <ac:chgData name="minea.maeder@scnat.ch" userId="S::urn:spo:guest#minea.maeder@scnat.ch::" providerId="AD" clId="Web-{63C2E49B-B64D-95DF-B84F-D83AF6A49B05}" dt="2024-11-18T11:01:49.684" v="419"/>
          <ac:spMkLst>
            <pc:docMk/>
            <pc:sldMk cId="3813714486" sldId="596"/>
            <ac:spMk id="13" creationId="{05268D87-11B7-D032-DF56-387908BE2B8B}"/>
          </ac:spMkLst>
        </pc:spChg>
        <pc:graphicFrameChg chg="mod modGraphic">
          <ac:chgData name="minea.maeder@scnat.ch" userId="S::urn:spo:guest#minea.maeder@scnat.ch::" providerId="AD" clId="Web-{63C2E49B-B64D-95DF-B84F-D83AF6A49B05}" dt="2024-11-18T07:34:08.062" v="368" actId="1076"/>
          <ac:graphicFrameMkLst>
            <pc:docMk/>
            <pc:sldMk cId="3813714486" sldId="596"/>
            <ac:graphicFrameMk id="5" creationId="{7C0B3EFA-E4DA-7143-B20D-698C3B5C9019}"/>
          </ac:graphicFrameMkLst>
        </pc:graphicFrameChg>
      </pc:sldChg>
      <pc:sldChg chg="addSp delSp modSp modNotes">
        <pc:chgData name="minea.maeder@scnat.ch" userId="S::urn:spo:guest#minea.maeder@scnat.ch::" providerId="AD" clId="Web-{63C2E49B-B64D-95DF-B84F-D83AF6A49B05}" dt="2024-11-18T07:49:36.571" v="401"/>
        <pc:sldMkLst>
          <pc:docMk/>
          <pc:sldMk cId="1570480196" sldId="597"/>
        </pc:sldMkLst>
        <pc:spChg chg="mod">
          <ac:chgData name="minea.maeder@scnat.ch" userId="S::urn:spo:guest#minea.maeder@scnat.ch::" providerId="AD" clId="Web-{63C2E49B-B64D-95DF-B84F-D83AF6A49B05}" dt="2024-11-17T23:29:36.593" v="100" actId="20577"/>
          <ac:spMkLst>
            <pc:docMk/>
            <pc:sldMk cId="1570480196" sldId="597"/>
            <ac:spMk id="2" creationId="{DDBED568-6225-0245-B18F-38DBE7C41673}"/>
          </ac:spMkLst>
        </pc:spChg>
        <pc:spChg chg="mod">
          <ac:chgData name="minea.maeder@scnat.ch" userId="S::urn:spo:guest#minea.maeder@scnat.ch::" providerId="AD" clId="Web-{63C2E49B-B64D-95DF-B84F-D83AF6A49B05}" dt="2024-11-18T07:47:32.664" v="385" actId="20577"/>
          <ac:spMkLst>
            <pc:docMk/>
            <pc:sldMk cId="1570480196" sldId="597"/>
            <ac:spMk id="4" creationId="{F5F27843-FFF9-0F44-A525-73A158027920}"/>
          </ac:spMkLst>
        </pc:spChg>
        <pc:spChg chg="add del mod">
          <ac:chgData name="minea.maeder@scnat.ch" userId="S::urn:spo:guest#minea.maeder@scnat.ch::" providerId="AD" clId="Web-{63C2E49B-B64D-95DF-B84F-D83AF6A49B05}" dt="2024-11-17T23:31:20.298" v="137"/>
          <ac:spMkLst>
            <pc:docMk/>
            <pc:sldMk cId="1570480196" sldId="597"/>
            <ac:spMk id="6" creationId="{9793E2DE-4DFC-94B1-4AE0-1C19A5B38E83}"/>
          </ac:spMkLst>
        </pc:spChg>
      </pc:sldChg>
      <pc:sldChg chg="del">
        <pc:chgData name="minea.maeder@scnat.ch" userId="S::urn:spo:guest#minea.maeder@scnat.ch::" providerId="AD" clId="Web-{63C2E49B-B64D-95DF-B84F-D83AF6A49B05}" dt="2024-11-17T23:29:40.749" v="101"/>
        <pc:sldMkLst>
          <pc:docMk/>
          <pc:sldMk cId="1740476239" sldId="59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3B8274-AD97-9E45-81A1-333A42FE44C1}" type="doc">
      <dgm:prSet loTypeId="urn:microsoft.com/office/officeart/2005/8/layout/process1" loCatId="" qsTypeId="urn:microsoft.com/office/officeart/2005/8/quickstyle/simple3" qsCatId="simple" csTypeId="urn:microsoft.com/office/officeart/2005/8/colors/accent3_3" csCatId="accent3" phldr="1"/>
      <dgm:spPr/>
    </dgm:pt>
    <dgm:pt modelId="{7D4D2F06-AC34-D34E-9AE3-CD0AF291ECB6}">
      <dgm:prSet phldrT="[Text]" phldr="0"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pPr rtl="0"/>
          <a:r>
            <a:rPr lang="de-DE" sz="1600">
              <a:latin typeface="Arial" panose="020B0604020202020204"/>
            </a:rPr>
            <a:t>Neue Ideen generieren</a:t>
          </a:r>
          <a:endParaRPr lang="de-DE" sz="1600"/>
        </a:p>
      </dgm:t>
    </dgm:pt>
    <dgm:pt modelId="{30C762D5-CB47-ED44-8FEC-0B7029676AA0}" type="parTrans" cxnId="{AEB01BD3-EE97-3F41-9144-BA05162E5DA2}">
      <dgm:prSet/>
      <dgm:spPr/>
      <dgm:t>
        <a:bodyPr/>
        <a:lstStyle/>
        <a:p>
          <a:endParaRPr lang="de-DE"/>
        </a:p>
      </dgm:t>
    </dgm:pt>
    <dgm:pt modelId="{45C5E4FD-5524-5A4F-85BC-5C384DE0CE61}" type="sibTrans" cxnId="{AEB01BD3-EE97-3F41-9144-BA05162E5DA2}">
      <dgm:prSet/>
      <dgm:spPr/>
      <dgm:t>
        <a:bodyPr/>
        <a:lstStyle/>
        <a:p>
          <a:endParaRPr lang="de-DE"/>
        </a:p>
      </dgm:t>
    </dgm:pt>
    <dgm:pt modelId="{788830DB-04CC-7F46-AC9C-651A2024DE40}">
      <dgm:prSet phldrT="[Text]"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pPr rtl="0"/>
          <a:r>
            <a:rPr lang="de-DE" sz="1600">
              <a:latin typeface="Arial" panose="020B0604020202020204"/>
            </a:rPr>
            <a:t>Gesellschaftliche Relevanz anstreben</a:t>
          </a:r>
          <a:endParaRPr lang="de-DE" sz="1600"/>
        </a:p>
      </dgm:t>
    </dgm:pt>
    <dgm:pt modelId="{E9B7104B-D45C-1F4B-80BD-CF3D1EDCAD86}" type="parTrans" cxnId="{CBBAEFD7-F4CF-504B-9206-F40075F74C28}">
      <dgm:prSet/>
      <dgm:spPr/>
      <dgm:t>
        <a:bodyPr/>
        <a:lstStyle/>
        <a:p>
          <a:endParaRPr lang="de-DE"/>
        </a:p>
      </dgm:t>
    </dgm:pt>
    <dgm:pt modelId="{B2666C5E-49BE-6843-9FD4-B5FA32038283}" type="sibTrans" cxnId="{CBBAEFD7-F4CF-504B-9206-F40075F74C28}">
      <dgm:prSet/>
      <dgm:spPr/>
      <dgm:t>
        <a:bodyPr/>
        <a:lstStyle/>
        <a:p>
          <a:endParaRPr lang="de-DE"/>
        </a:p>
      </dgm:t>
    </dgm:pt>
    <dgm:pt modelId="{7ECB3494-BCA3-2A47-96DF-CCA19EC99DF0}">
      <dgm:prSet phldrT="[Text]" phldr="0"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pPr rtl="0"/>
          <a:r>
            <a:rPr lang="de-DE" sz="1600">
              <a:latin typeface="Arial" panose="020B0604020202020204"/>
            </a:rPr>
            <a:t>Einen sinnvollen Austausch mit Stakeholdern planen</a:t>
          </a:r>
          <a:endParaRPr lang="de-DE" sz="1600"/>
        </a:p>
      </dgm:t>
    </dgm:pt>
    <dgm:pt modelId="{80054224-6B84-4A45-9834-9E2B5C58F11A}" type="parTrans" cxnId="{ECA217F9-BAD2-5841-8DC5-A84ADD610960}">
      <dgm:prSet/>
      <dgm:spPr/>
      <dgm:t>
        <a:bodyPr/>
        <a:lstStyle/>
        <a:p>
          <a:endParaRPr lang="de-DE"/>
        </a:p>
      </dgm:t>
    </dgm:pt>
    <dgm:pt modelId="{CB86A822-027D-A143-AADD-DE0B462537D1}" type="sibTrans" cxnId="{ECA217F9-BAD2-5841-8DC5-A84ADD610960}">
      <dgm:prSet/>
      <dgm:spPr/>
      <dgm:t>
        <a:bodyPr/>
        <a:lstStyle/>
        <a:p>
          <a:endParaRPr lang="de-DE"/>
        </a:p>
      </dgm:t>
    </dgm:pt>
    <dgm:pt modelId="{2C99D704-44B6-7E4C-811E-DB362CFAB29A}">
      <dgm:prSet phldrT="[Text]"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r>
            <a:rPr lang="de-DE" sz="1600"/>
            <a:t>Normative Dimensionen navigieren </a:t>
          </a:r>
        </a:p>
      </dgm:t>
    </dgm:pt>
    <dgm:pt modelId="{41211F4C-0B4D-F041-861E-EF17BC9D475E}" type="parTrans" cxnId="{EEA8AD6D-D01E-0943-A7CC-42D7944890A3}">
      <dgm:prSet/>
      <dgm:spPr/>
      <dgm:t>
        <a:bodyPr/>
        <a:lstStyle/>
        <a:p>
          <a:endParaRPr lang="de-DE"/>
        </a:p>
      </dgm:t>
    </dgm:pt>
    <dgm:pt modelId="{CA133DE1-2811-2645-A691-25B0FA06CB0C}" type="sibTrans" cxnId="{EEA8AD6D-D01E-0943-A7CC-42D7944890A3}">
      <dgm:prSet/>
      <dgm:spPr/>
      <dgm:t>
        <a:bodyPr/>
        <a:lstStyle/>
        <a:p>
          <a:endParaRPr lang="de-DE"/>
        </a:p>
      </dgm:t>
    </dgm:pt>
    <dgm:pt modelId="{ED9AD472-D1A6-5646-A1E2-C5970C201C17}" type="pres">
      <dgm:prSet presAssocID="{D33B8274-AD97-9E45-81A1-333A42FE44C1}" presName="Name0" presStyleCnt="0">
        <dgm:presLayoutVars>
          <dgm:dir/>
          <dgm:resizeHandles val="exact"/>
        </dgm:presLayoutVars>
      </dgm:prSet>
      <dgm:spPr/>
    </dgm:pt>
    <dgm:pt modelId="{EC907452-FBEC-FD49-96D4-392C55C023C2}" type="pres">
      <dgm:prSet presAssocID="{7D4D2F06-AC34-D34E-9AE3-CD0AF291ECB6}" presName="node" presStyleLbl="node1" presStyleIdx="0" presStyleCnt="4">
        <dgm:presLayoutVars>
          <dgm:bulletEnabled val="1"/>
        </dgm:presLayoutVars>
      </dgm:prSet>
      <dgm:spPr/>
    </dgm:pt>
    <dgm:pt modelId="{55262040-80AF-EC43-8735-822725DE73C3}" type="pres">
      <dgm:prSet presAssocID="{45C5E4FD-5524-5A4F-85BC-5C384DE0CE61}" presName="sibTrans" presStyleLbl="sibTrans2D1" presStyleIdx="0" presStyleCnt="3"/>
      <dgm:spPr/>
    </dgm:pt>
    <dgm:pt modelId="{CAF98569-66A7-3148-82EB-56B1545E587E}" type="pres">
      <dgm:prSet presAssocID="{45C5E4FD-5524-5A4F-85BC-5C384DE0CE61}" presName="connectorText" presStyleLbl="sibTrans2D1" presStyleIdx="0" presStyleCnt="3"/>
      <dgm:spPr/>
    </dgm:pt>
    <dgm:pt modelId="{84B3F3C7-CE76-2646-AACF-80DE7EFD183D}" type="pres">
      <dgm:prSet presAssocID="{788830DB-04CC-7F46-AC9C-651A2024DE40}" presName="node" presStyleLbl="node1" presStyleIdx="1" presStyleCnt="4">
        <dgm:presLayoutVars>
          <dgm:bulletEnabled val="1"/>
        </dgm:presLayoutVars>
      </dgm:prSet>
      <dgm:spPr/>
    </dgm:pt>
    <dgm:pt modelId="{74510A09-EAD6-B042-8F66-4EDFD3DD52CD}" type="pres">
      <dgm:prSet presAssocID="{B2666C5E-49BE-6843-9FD4-B5FA32038283}" presName="sibTrans" presStyleLbl="sibTrans2D1" presStyleIdx="1" presStyleCnt="3"/>
      <dgm:spPr/>
    </dgm:pt>
    <dgm:pt modelId="{D24DE78B-7C26-F84F-A61F-65889254E798}" type="pres">
      <dgm:prSet presAssocID="{B2666C5E-49BE-6843-9FD4-B5FA32038283}" presName="connectorText" presStyleLbl="sibTrans2D1" presStyleIdx="1" presStyleCnt="3"/>
      <dgm:spPr/>
    </dgm:pt>
    <dgm:pt modelId="{A848D450-FA36-C649-B1C3-826C7DA4852D}" type="pres">
      <dgm:prSet presAssocID="{7ECB3494-BCA3-2A47-96DF-CCA19EC99DF0}" presName="node" presStyleLbl="node1" presStyleIdx="2" presStyleCnt="4">
        <dgm:presLayoutVars>
          <dgm:bulletEnabled val="1"/>
        </dgm:presLayoutVars>
      </dgm:prSet>
      <dgm:spPr/>
    </dgm:pt>
    <dgm:pt modelId="{C8F311CD-78D3-FB45-9FAE-7151A371EE01}" type="pres">
      <dgm:prSet presAssocID="{CB86A822-027D-A143-AADD-DE0B462537D1}" presName="sibTrans" presStyleLbl="sibTrans2D1" presStyleIdx="2" presStyleCnt="3"/>
      <dgm:spPr/>
    </dgm:pt>
    <dgm:pt modelId="{C3BDC792-9930-1448-933D-C2615E70C0AF}" type="pres">
      <dgm:prSet presAssocID="{CB86A822-027D-A143-AADD-DE0B462537D1}" presName="connectorText" presStyleLbl="sibTrans2D1" presStyleIdx="2" presStyleCnt="3"/>
      <dgm:spPr/>
    </dgm:pt>
    <dgm:pt modelId="{2B098C80-BF5B-CA44-8E19-2FD850AD3EF2}" type="pres">
      <dgm:prSet presAssocID="{2C99D704-44B6-7E4C-811E-DB362CFAB29A}" presName="node" presStyleLbl="node1" presStyleIdx="3" presStyleCnt="4">
        <dgm:presLayoutVars>
          <dgm:bulletEnabled val="1"/>
        </dgm:presLayoutVars>
      </dgm:prSet>
      <dgm:spPr/>
    </dgm:pt>
  </dgm:ptLst>
  <dgm:cxnLst>
    <dgm:cxn modelId="{EB7AEC03-C0D8-412A-821A-D89F50C15F5C}" type="presOf" srcId="{CB86A822-027D-A143-AADD-DE0B462537D1}" destId="{C8F311CD-78D3-FB45-9FAE-7151A371EE01}" srcOrd="0" destOrd="0" presId="urn:microsoft.com/office/officeart/2005/8/layout/process1"/>
    <dgm:cxn modelId="{DC51B104-80F1-400A-995B-2A3AA3AE64E8}" type="presOf" srcId="{7D4D2F06-AC34-D34E-9AE3-CD0AF291ECB6}" destId="{EC907452-FBEC-FD49-96D4-392C55C023C2}" srcOrd="0" destOrd="0" presId="urn:microsoft.com/office/officeart/2005/8/layout/process1"/>
    <dgm:cxn modelId="{B6C8F720-B8F0-40AB-AD16-B253D9B59F48}" type="presOf" srcId="{788830DB-04CC-7F46-AC9C-651A2024DE40}" destId="{84B3F3C7-CE76-2646-AACF-80DE7EFD183D}" srcOrd="0" destOrd="0" presId="urn:microsoft.com/office/officeart/2005/8/layout/process1"/>
    <dgm:cxn modelId="{282A842B-EA61-B54B-82F6-E450FAF6ED70}" type="presOf" srcId="{D33B8274-AD97-9E45-81A1-333A42FE44C1}" destId="{ED9AD472-D1A6-5646-A1E2-C5970C201C17}" srcOrd="0" destOrd="0" presId="urn:microsoft.com/office/officeart/2005/8/layout/process1"/>
    <dgm:cxn modelId="{9AED9E3A-45C7-4466-AA30-2070314CAF33}" type="presOf" srcId="{B2666C5E-49BE-6843-9FD4-B5FA32038283}" destId="{D24DE78B-7C26-F84F-A61F-65889254E798}" srcOrd="1" destOrd="0" presId="urn:microsoft.com/office/officeart/2005/8/layout/process1"/>
    <dgm:cxn modelId="{F33E9253-C60C-47E1-AA67-BD7CA5DC0774}" type="presOf" srcId="{45C5E4FD-5524-5A4F-85BC-5C384DE0CE61}" destId="{55262040-80AF-EC43-8735-822725DE73C3}" srcOrd="0" destOrd="0" presId="urn:microsoft.com/office/officeart/2005/8/layout/process1"/>
    <dgm:cxn modelId="{C33D4759-8D4A-41A5-A9CC-C476480D2625}" type="presOf" srcId="{B2666C5E-49BE-6843-9FD4-B5FA32038283}" destId="{74510A09-EAD6-B042-8F66-4EDFD3DD52CD}" srcOrd="0" destOrd="0" presId="urn:microsoft.com/office/officeart/2005/8/layout/process1"/>
    <dgm:cxn modelId="{1A6C7861-D41F-4FE5-8E25-6B5A4329F793}" type="presOf" srcId="{45C5E4FD-5524-5A4F-85BC-5C384DE0CE61}" destId="{CAF98569-66A7-3148-82EB-56B1545E587E}" srcOrd="1" destOrd="0" presId="urn:microsoft.com/office/officeart/2005/8/layout/process1"/>
    <dgm:cxn modelId="{3630506B-490F-43B2-A856-87D4B3A94DEA}" type="presOf" srcId="{2C99D704-44B6-7E4C-811E-DB362CFAB29A}" destId="{2B098C80-BF5B-CA44-8E19-2FD850AD3EF2}" srcOrd="0" destOrd="0" presId="urn:microsoft.com/office/officeart/2005/8/layout/process1"/>
    <dgm:cxn modelId="{EEA8AD6D-D01E-0943-A7CC-42D7944890A3}" srcId="{D33B8274-AD97-9E45-81A1-333A42FE44C1}" destId="{2C99D704-44B6-7E4C-811E-DB362CFAB29A}" srcOrd="3" destOrd="0" parTransId="{41211F4C-0B4D-F041-861E-EF17BC9D475E}" sibTransId="{CA133DE1-2811-2645-A691-25B0FA06CB0C}"/>
    <dgm:cxn modelId="{0FA5D1B6-65F1-4378-96C4-A08E6C0A34F5}" type="presOf" srcId="{7ECB3494-BCA3-2A47-96DF-CCA19EC99DF0}" destId="{A848D450-FA36-C649-B1C3-826C7DA4852D}" srcOrd="0" destOrd="0" presId="urn:microsoft.com/office/officeart/2005/8/layout/process1"/>
    <dgm:cxn modelId="{AEB01BD3-EE97-3F41-9144-BA05162E5DA2}" srcId="{D33B8274-AD97-9E45-81A1-333A42FE44C1}" destId="{7D4D2F06-AC34-D34E-9AE3-CD0AF291ECB6}" srcOrd="0" destOrd="0" parTransId="{30C762D5-CB47-ED44-8FEC-0B7029676AA0}" sibTransId="{45C5E4FD-5524-5A4F-85BC-5C384DE0CE61}"/>
    <dgm:cxn modelId="{CBBAEFD7-F4CF-504B-9206-F40075F74C28}" srcId="{D33B8274-AD97-9E45-81A1-333A42FE44C1}" destId="{788830DB-04CC-7F46-AC9C-651A2024DE40}" srcOrd="1" destOrd="0" parTransId="{E9B7104B-D45C-1F4B-80BD-CF3D1EDCAD86}" sibTransId="{B2666C5E-49BE-6843-9FD4-B5FA32038283}"/>
    <dgm:cxn modelId="{13D871DE-1820-49C2-9A1A-FBA51629C9A1}" type="presOf" srcId="{CB86A822-027D-A143-AADD-DE0B462537D1}" destId="{C3BDC792-9930-1448-933D-C2615E70C0AF}" srcOrd="1" destOrd="0" presId="urn:microsoft.com/office/officeart/2005/8/layout/process1"/>
    <dgm:cxn modelId="{ECA217F9-BAD2-5841-8DC5-A84ADD610960}" srcId="{D33B8274-AD97-9E45-81A1-333A42FE44C1}" destId="{7ECB3494-BCA3-2A47-96DF-CCA19EC99DF0}" srcOrd="2" destOrd="0" parTransId="{80054224-6B84-4A45-9834-9E2B5C58F11A}" sibTransId="{CB86A822-027D-A143-AADD-DE0B462537D1}"/>
    <dgm:cxn modelId="{FF07150F-1787-4D85-A3BE-A69ACF35D135}" type="presParOf" srcId="{ED9AD472-D1A6-5646-A1E2-C5970C201C17}" destId="{EC907452-FBEC-FD49-96D4-392C55C023C2}" srcOrd="0" destOrd="0" presId="urn:microsoft.com/office/officeart/2005/8/layout/process1"/>
    <dgm:cxn modelId="{701E9958-1FD6-43C0-8895-03B63F5E43E8}" type="presParOf" srcId="{ED9AD472-D1A6-5646-A1E2-C5970C201C17}" destId="{55262040-80AF-EC43-8735-822725DE73C3}" srcOrd="1" destOrd="0" presId="urn:microsoft.com/office/officeart/2005/8/layout/process1"/>
    <dgm:cxn modelId="{60134193-4C97-4AD4-BE14-9E20CEE27027}" type="presParOf" srcId="{55262040-80AF-EC43-8735-822725DE73C3}" destId="{CAF98569-66A7-3148-82EB-56B1545E587E}" srcOrd="0" destOrd="0" presId="urn:microsoft.com/office/officeart/2005/8/layout/process1"/>
    <dgm:cxn modelId="{53233B21-CCFD-4FB6-80CF-8B7E05F44667}" type="presParOf" srcId="{ED9AD472-D1A6-5646-A1E2-C5970C201C17}" destId="{84B3F3C7-CE76-2646-AACF-80DE7EFD183D}" srcOrd="2" destOrd="0" presId="urn:microsoft.com/office/officeart/2005/8/layout/process1"/>
    <dgm:cxn modelId="{D246B68A-49D9-4D79-98BD-48355B2DE233}" type="presParOf" srcId="{ED9AD472-D1A6-5646-A1E2-C5970C201C17}" destId="{74510A09-EAD6-B042-8F66-4EDFD3DD52CD}" srcOrd="3" destOrd="0" presId="urn:microsoft.com/office/officeart/2005/8/layout/process1"/>
    <dgm:cxn modelId="{EA9B4997-125B-468F-8C71-3CD8F45EC025}" type="presParOf" srcId="{74510A09-EAD6-B042-8F66-4EDFD3DD52CD}" destId="{D24DE78B-7C26-F84F-A61F-65889254E798}" srcOrd="0" destOrd="0" presId="urn:microsoft.com/office/officeart/2005/8/layout/process1"/>
    <dgm:cxn modelId="{E0E0094C-6585-4FD5-AD9A-7DE33C5D41E5}" type="presParOf" srcId="{ED9AD472-D1A6-5646-A1E2-C5970C201C17}" destId="{A848D450-FA36-C649-B1C3-826C7DA4852D}" srcOrd="4" destOrd="0" presId="urn:microsoft.com/office/officeart/2005/8/layout/process1"/>
    <dgm:cxn modelId="{5010CD91-FDDF-40E5-8AEB-420403326B54}" type="presParOf" srcId="{ED9AD472-D1A6-5646-A1E2-C5970C201C17}" destId="{C8F311CD-78D3-FB45-9FAE-7151A371EE01}" srcOrd="5" destOrd="0" presId="urn:microsoft.com/office/officeart/2005/8/layout/process1"/>
    <dgm:cxn modelId="{2EA9F821-5A7F-42C2-AE26-2E83413E1760}" type="presParOf" srcId="{C8F311CD-78D3-FB45-9FAE-7151A371EE01}" destId="{C3BDC792-9930-1448-933D-C2615E70C0AF}" srcOrd="0" destOrd="0" presId="urn:microsoft.com/office/officeart/2005/8/layout/process1"/>
    <dgm:cxn modelId="{F12A5313-DAD7-4972-9AC6-9A0C6F1D48C0}" type="presParOf" srcId="{ED9AD472-D1A6-5646-A1E2-C5970C201C17}" destId="{2B098C80-BF5B-CA44-8E19-2FD850AD3EF2}"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3B8274-AD97-9E45-81A1-333A42FE44C1}" type="doc">
      <dgm:prSet loTypeId="urn:microsoft.com/office/officeart/2005/8/layout/process1" loCatId="" qsTypeId="urn:microsoft.com/office/officeart/2005/8/quickstyle/simple3" qsCatId="simple" csTypeId="urn:microsoft.com/office/officeart/2005/8/colors/accent3_3" csCatId="accent3" phldr="1"/>
      <dgm:spPr/>
    </dgm:pt>
    <dgm:pt modelId="{7D4D2F06-AC34-D34E-9AE3-CD0AF291ECB6}">
      <dgm:prSet phldrT="[Text]" phldr="0"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pPr rtl="0"/>
          <a:r>
            <a:rPr lang="de-DE" sz="1600">
              <a:latin typeface="Arial" panose="020B0604020202020204"/>
            </a:rPr>
            <a:t>Konzepte über Grenzen hinweg verstehen</a:t>
          </a:r>
          <a:endParaRPr lang="de-DE" sz="1600"/>
        </a:p>
      </dgm:t>
    </dgm:pt>
    <dgm:pt modelId="{30C762D5-CB47-ED44-8FEC-0B7029676AA0}" type="parTrans" cxnId="{AEB01BD3-EE97-3F41-9144-BA05162E5DA2}">
      <dgm:prSet/>
      <dgm:spPr/>
      <dgm:t>
        <a:bodyPr/>
        <a:lstStyle/>
        <a:p>
          <a:endParaRPr lang="de-DE"/>
        </a:p>
      </dgm:t>
    </dgm:pt>
    <dgm:pt modelId="{45C5E4FD-5524-5A4F-85BC-5C384DE0CE61}" type="sibTrans" cxnId="{AEB01BD3-EE97-3F41-9144-BA05162E5DA2}">
      <dgm:prSet/>
      <dgm:spPr/>
      <dgm:t>
        <a:bodyPr/>
        <a:lstStyle/>
        <a:p>
          <a:endParaRPr lang="de-DE"/>
        </a:p>
      </dgm:t>
    </dgm:pt>
    <dgm:pt modelId="{7ECB3494-BCA3-2A47-96DF-CCA19EC99DF0}">
      <dgm:prSet phldrT="[Text]" phldr="0" custT="1">
        <dgm:style>
          <a:lnRef idx="1">
            <a:schemeClr val="accent3"/>
          </a:lnRef>
          <a:fillRef idx="2">
            <a:schemeClr val="accent3"/>
          </a:fillRef>
          <a:effectRef idx="1">
            <a:schemeClr val="accent3"/>
          </a:effectRef>
          <a:fontRef idx="minor">
            <a:schemeClr val="dk1"/>
          </a:fontRef>
        </dgm:style>
      </dgm:prSet>
      <dgm:spPr/>
      <dgm:t>
        <a:bodyPr lIns="36000" tIns="36000" rIns="36000" bIns="36000"/>
        <a:lstStyle/>
        <a:p>
          <a:pPr rtl="0"/>
          <a:r>
            <a:rPr lang="de-DE" sz="1600">
              <a:latin typeface="Arial" panose="020B0604020202020204"/>
            </a:rPr>
            <a:t>Prozesse &amp; Wirkung überprüfen</a:t>
          </a:r>
          <a:endParaRPr lang="de-DE" sz="1600"/>
        </a:p>
      </dgm:t>
    </dgm:pt>
    <dgm:pt modelId="{80054224-6B84-4A45-9834-9E2B5C58F11A}" type="parTrans" cxnId="{ECA217F9-BAD2-5841-8DC5-A84ADD610960}">
      <dgm:prSet/>
      <dgm:spPr/>
      <dgm:t>
        <a:bodyPr/>
        <a:lstStyle/>
        <a:p>
          <a:endParaRPr lang="de-DE"/>
        </a:p>
      </dgm:t>
    </dgm:pt>
    <dgm:pt modelId="{CB86A822-027D-A143-AADD-DE0B462537D1}" type="sibTrans" cxnId="{ECA217F9-BAD2-5841-8DC5-A84ADD610960}">
      <dgm:prSet/>
      <dgm:spPr/>
      <dgm:t>
        <a:bodyPr/>
        <a:lstStyle/>
        <a:p>
          <a:endParaRPr lang="de-DE"/>
        </a:p>
      </dgm:t>
    </dgm:pt>
    <dgm:pt modelId="{ED9AD472-D1A6-5646-A1E2-C5970C201C17}" type="pres">
      <dgm:prSet presAssocID="{D33B8274-AD97-9E45-81A1-333A42FE44C1}" presName="Name0" presStyleCnt="0">
        <dgm:presLayoutVars>
          <dgm:dir/>
          <dgm:resizeHandles val="exact"/>
        </dgm:presLayoutVars>
      </dgm:prSet>
      <dgm:spPr/>
    </dgm:pt>
    <dgm:pt modelId="{EC907452-FBEC-FD49-96D4-392C55C023C2}" type="pres">
      <dgm:prSet presAssocID="{7D4D2F06-AC34-D34E-9AE3-CD0AF291ECB6}" presName="node" presStyleLbl="node1" presStyleIdx="0" presStyleCnt="2">
        <dgm:presLayoutVars>
          <dgm:bulletEnabled val="1"/>
        </dgm:presLayoutVars>
      </dgm:prSet>
      <dgm:spPr/>
    </dgm:pt>
    <dgm:pt modelId="{55262040-80AF-EC43-8735-822725DE73C3}" type="pres">
      <dgm:prSet presAssocID="{45C5E4FD-5524-5A4F-85BC-5C384DE0CE61}" presName="sibTrans" presStyleLbl="sibTrans2D1" presStyleIdx="0" presStyleCnt="1"/>
      <dgm:spPr/>
    </dgm:pt>
    <dgm:pt modelId="{CAF98569-66A7-3148-82EB-56B1545E587E}" type="pres">
      <dgm:prSet presAssocID="{45C5E4FD-5524-5A4F-85BC-5C384DE0CE61}" presName="connectorText" presStyleLbl="sibTrans2D1" presStyleIdx="0" presStyleCnt="1"/>
      <dgm:spPr/>
    </dgm:pt>
    <dgm:pt modelId="{A848D450-FA36-C649-B1C3-826C7DA4852D}" type="pres">
      <dgm:prSet presAssocID="{7ECB3494-BCA3-2A47-96DF-CCA19EC99DF0}" presName="node" presStyleLbl="node1" presStyleIdx="1" presStyleCnt="2">
        <dgm:presLayoutVars>
          <dgm:bulletEnabled val="1"/>
        </dgm:presLayoutVars>
      </dgm:prSet>
      <dgm:spPr/>
    </dgm:pt>
  </dgm:ptLst>
  <dgm:cxnLst>
    <dgm:cxn modelId="{DC51B104-80F1-400A-995B-2A3AA3AE64E8}" type="presOf" srcId="{7D4D2F06-AC34-D34E-9AE3-CD0AF291ECB6}" destId="{EC907452-FBEC-FD49-96D4-392C55C023C2}" srcOrd="0" destOrd="0" presId="urn:microsoft.com/office/officeart/2005/8/layout/process1"/>
    <dgm:cxn modelId="{282A842B-EA61-B54B-82F6-E450FAF6ED70}" type="presOf" srcId="{D33B8274-AD97-9E45-81A1-333A42FE44C1}" destId="{ED9AD472-D1A6-5646-A1E2-C5970C201C17}" srcOrd="0" destOrd="0" presId="urn:microsoft.com/office/officeart/2005/8/layout/process1"/>
    <dgm:cxn modelId="{F33E9253-C60C-47E1-AA67-BD7CA5DC0774}" type="presOf" srcId="{45C5E4FD-5524-5A4F-85BC-5C384DE0CE61}" destId="{55262040-80AF-EC43-8735-822725DE73C3}" srcOrd="0" destOrd="0" presId="urn:microsoft.com/office/officeart/2005/8/layout/process1"/>
    <dgm:cxn modelId="{1A6C7861-D41F-4FE5-8E25-6B5A4329F793}" type="presOf" srcId="{45C5E4FD-5524-5A4F-85BC-5C384DE0CE61}" destId="{CAF98569-66A7-3148-82EB-56B1545E587E}" srcOrd="1" destOrd="0" presId="urn:microsoft.com/office/officeart/2005/8/layout/process1"/>
    <dgm:cxn modelId="{0FA5D1B6-65F1-4378-96C4-A08E6C0A34F5}" type="presOf" srcId="{7ECB3494-BCA3-2A47-96DF-CCA19EC99DF0}" destId="{A848D450-FA36-C649-B1C3-826C7DA4852D}" srcOrd="0" destOrd="0" presId="urn:microsoft.com/office/officeart/2005/8/layout/process1"/>
    <dgm:cxn modelId="{AEB01BD3-EE97-3F41-9144-BA05162E5DA2}" srcId="{D33B8274-AD97-9E45-81A1-333A42FE44C1}" destId="{7D4D2F06-AC34-D34E-9AE3-CD0AF291ECB6}" srcOrd="0" destOrd="0" parTransId="{30C762D5-CB47-ED44-8FEC-0B7029676AA0}" sibTransId="{45C5E4FD-5524-5A4F-85BC-5C384DE0CE61}"/>
    <dgm:cxn modelId="{ECA217F9-BAD2-5841-8DC5-A84ADD610960}" srcId="{D33B8274-AD97-9E45-81A1-333A42FE44C1}" destId="{7ECB3494-BCA3-2A47-96DF-CCA19EC99DF0}" srcOrd="1" destOrd="0" parTransId="{80054224-6B84-4A45-9834-9E2B5C58F11A}" sibTransId="{CB86A822-027D-A143-AADD-DE0B462537D1}"/>
    <dgm:cxn modelId="{FF07150F-1787-4D85-A3BE-A69ACF35D135}" type="presParOf" srcId="{ED9AD472-D1A6-5646-A1E2-C5970C201C17}" destId="{EC907452-FBEC-FD49-96D4-392C55C023C2}" srcOrd="0" destOrd="0" presId="urn:microsoft.com/office/officeart/2005/8/layout/process1"/>
    <dgm:cxn modelId="{701E9958-1FD6-43C0-8895-03B63F5E43E8}" type="presParOf" srcId="{ED9AD472-D1A6-5646-A1E2-C5970C201C17}" destId="{55262040-80AF-EC43-8735-822725DE73C3}" srcOrd="1" destOrd="0" presId="urn:microsoft.com/office/officeart/2005/8/layout/process1"/>
    <dgm:cxn modelId="{60134193-4C97-4AD4-BE14-9E20CEE27027}" type="presParOf" srcId="{55262040-80AF-EC43-8735-822725DE73C3}" destId="{CAF98569-66A7-3148-82EB-56B1545E587E}" srcOrd="0" destOrd="0" presId="urn:microsoft.com/office/officeart/2005/8/layout/process1"/>
    <dgm:cxn modelId="{E0E0094C-6585-4FD5-AD9A-7DE33C5D41E5}" type="presParOf" srcId="{ED9AD472-D1A6-5646-A1E2-C5970C201C17}" destId="{A848D450-FA36-C649-B1C3-826C7DA4852D}" srcOrd="2"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07452-FBEC-FD49-96D4-392C55C023C2}">
      <dsp:nvSpPr>
        <dsp:cNvPr id="0" name=""/>
        <dsp:cNvSpPr/>
      </dsp:nvSpPr>
      <dsp:spPr>
        <a:xfrm>
          <a:off x="7766" y="1433147"/>
          <a:ext cx="1607689" cy="123591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rtl="0">
            <a:lnSpc>
              <a:spcPct val="90000"/>
            </a:lnSpc>
            <a:spcBef>
              <a:spcPct val="0"/>
            </a:spcBef>
            <a:spcAft>
              <a:spcPct val="35000"/>
            </a:spcAft>
            <a:buNone/>
          </a:pPr>
          <a:r>
            <a:rPr lang="de-DE" sz="1600" kern="1200">
              <a:latin typeface="Arial" panose="020B0604020202020204"/>
            </a:rPr>
            <a:t>Neue Ideen generieren</a:t>
          </a:r>
          <a:endParaRPr lang="de-DE" sz="1600" kern="1200"/>
        </a:p>
      </dsp:txBody>
      <dsp:txXfrm>
        <a:off x="43965" y="1469346"/>
        <a:ext cx="1535291" cy="1163513"/>
      </dsp:txXfrm>
    </dsp:sp>
    <dsp:sp modelId="{55262040-80AF-EC43-8735-822725DE73C3}">
      <dsp:nvSpPr>
        <dsp:cNvPr id="0" name=""/>
        <dsp:cNvSpPr/>
      </dsp:nvSpPr>
      <dsp:spPr>
        <a:xfrm>
          <a:off x="1776225" y="1851749"/>
          <a:ext cx="340830" cy="398707"/>
        </a:xfrm>
        <a:prstGeom prst="rightArrow">
          <a:avLst>
            <a:gd name="adj1" fmla="val 60000"/>
            <a:gd name="adj2" fmla="val 50000"/>
          </a:avLst>
        </a:prstGeom>
        <a:gradFill rotWithShape="0">
          <a:gsLst>
            <a:gs pos="0">
              <a:schemeClr val="accent3">
                <a:shade val="90000"/>
                <a:hueOff val="0"/>
                <a:satOff val="0"/>
                <a:lumOff val="0"/>
                <a:alphaOff val="0"/>
                <a:lumMod val="110000"/>
                <a:satMod val="105000"/>
                <a:tint val="67000"/>
              </a:schemeClr>
            </a:gs>
            <a:gs pos="50000">
              <a:schemeClr val="accent3">
                <a:shade val="90000"/>
                <a:hueOff val="0"/>
                <a:satOff val="0"/>
                <a:lumOff val="0"/>
                <a:alphaOff val="0"/>
                <a:lumMod val="105000"/>
                <a:satMod val="103000"/>
                <a:tint val="73000"/>
              </a:schemeClr>
            </a:gs>
            <a:gs pos="100000">
              <a:schemeClr val="accent3">
                <a:shade val="9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de-DE" sz="1800" kern="1200"/>
        </a:p>
      </dsp:txBody>
      <dsp:txXfrm>
        <a:off x="1776225" y="1931490"/>
        <a:ext cx="238581" cy="239225"/>
      </dsp:txXfrm>
    </dsp:sp>
    <dsp:sp modelId="{84B3F3C7-CE76-2646-AACF-80DE7EFD183D}">
      <dsp:nvSpPr>
        <dsp:cNvPr id="0" name=""/>
        <dsp:cNvSpPr/>
      </dsp:nvSpPr>
      <dsp:spPr>
        <a:xfrm>
          <a:off x="2258532" y="1433147"/>
          <a:ext cx="1607689" cy="123591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rtl="0">
            <a:lnSpc>
              <a:spcPct val="90000"/>
            </a:lnSpc>
            <a:spcBef>
              <a:spcPct val="0"/>
            </a:spcBef>
            <a:spcAft>
              <a:spcPct val="35000"/>
            </a:spcAft>
            <a:buNone/>
          </a:pPr>
          <a:r>
            <a:rPr lang="de-DE" sz="1600" kern="1200">
              <a:latin typeface="Arial" panose="020B0604020202020204"/>
            </a:rPr>
            <a:t>Gesellschaftliche Relevanz anstreben</a:t>
          </a:r>
          <a:endParaRPr lang="de-DE" sz="1600" kern="1200"/>
        </a:p>
      </dsp:txBody>
      <dsp:txXfrm>
        <a:off x="2294731" y="1469346"/>
        <a:ext cx="1535291" cy="1163513"/>
      </dsp:txXfrm>
    </dsp:sp>
    <dsp:sp modelId="{74510A09-EAD6-B042-8F66-4EDFD3DD52CD}">
      <dsp:nvSpPr>
        <dsp:cNvPr id="0" name=""/>
        <dsp:cNvSpPr/>
      </dsp:nvSpPr>
      <dsp:spPr>
        <a:xfrm>
          <a:off x="4026991" y="1851749"/>
          <a:ext cx="340830" cy="398707"/>
        </a:xfrm>
        <a:prstGeom prst="rightArrow">
          <a:avLst>
            <a:gd name="adj1" fmla="val 60000"/>
            <a:gd name="adj2" fmla="val 50000"/>
          </a:avLst>
        </a:prstGeom>
        <a:gradFill rotWithShape="0">
          <a:gsLst>
            <a:gs pos="0">
              <a:schemeClr val="accent3">
                <a:shade val="90000"/>
                <a:hueOff val="-199293"/>
                <a:satOff val="3984"/>
                <a:lumOff val="13331"/>
                <a:alphaOff val="0"/>
                <a:lumMod val="110000"/>
                <a:satMod val="105000"/>
                <a:tint val="67000"/>
              </a:schemeClr>
            </a:gs>
            <a:gs pos="50000">
              <a:schemeClr val="accent3">
                <a:shade val="90000"/>
                <a:hueOff val="-199293"/>
                <a:satOff val="3984"/>
                <a:lumOff val="13331"/>
                <a:alphaOff val="0"/>
                <a:lumMod val="105000"/>
                <a:satMod val="103000"/>
                <a:tint val="73000"/>
              </a:schemeClr>
            </a:gs>
            <a:gs pos="100000">
              <a:schemeClr val="accent3">
                <a:shade val="90000"/>
                <a:hueOff val="-199293"/>
                <a:satOff val="3984"/>
                <a:lumOff val="13331"/>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de-DE" sz="1800" kern="1200"/>
        </a:p>
      </dsp:txBody>
      <dsp:txXfrm>
        <a:off x="4026991" y="1931490"/>
        <a:ext cx="238581" cy="239225"/>
      </dsp:txXfrm>
    </dsp:sp>
    <dsp:sp modelId="{A848D450-FA36-C649-B1C3-826C7DA4852D}">
      <dsp:nvSpPr>
        <dsp:cNvPr id="0" name=""/>
        <dsp:cNvSpPr/>
      </dsp:nvSpPr>
      <dsp:spPr>
        <a:xfrm>
          <a:off x="4509297" y="1433147"/>
          <a:ext cx="1607689" cy="123591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rtl="0">
            <a:lnSpc>
              <a:spcPct val="90000"/>
            </a:lnSpc>
            <a:spcBef>
              <a:spcPct val="0"/>
            </a:spcBef>
            <a:spcAft>
              <a:spcPct val="35000"/>
            </a:spcAft>
            <a:buNone/>
          </a:pPr>
          <a:r>
            <a:rPr lang="de-DE" sz="1600" kern="1200">
              <a:latin typeface="Arial" panose="020B0604020202020204"/>
            </a:rPr>
            <a:t>Einen sinnvollen Austausch mit Stakeholdern planen</a:t>
          </a:r>
          <a:endParaRPr lang="de-DE" sz="1600" kern="1200"/>
        </a:p>
      </dsp:txBody>
      <dsp:txXfrm>
        <a:off x="4545496" y="1469346"/>
        <a:ext cx="1535291" cy="1163513"/>
      </dsp:txXfrm>
    </dsp:sp>
    <dsp:sp modelId="{C8F311CD-78D3-FB45-9FAE-7151A371EE01}">
      <dsp:nvSpPr>
        <dsp:cNvPr id="0" name=""/>
        <dsp:cNvSpPr/>
      </dsp:nvSpPr>
      <dsp:spPr>
        <a:xfrm>
          <a:off x="6277756" y="1851749"/>
          <a:ext cx="340830" cy="398707"/>
        </a:xfrm>
        <a:prstGeom prst="rightArrow">
          <a:avLst>
            <a:gd name="adj1" fmla="val 60000"/>
            <a:gd name="adj2" fmla="val 50000"/>
          </a:avLst>
        </a:prstGeom>
        <a:gradFill rotWithShape="0">
          <a:gsLst>
            <a:gs pos="0">
              <a:schemeClr val="accent3">
                <a:shade val="90000"/>
                <a:hueOff val="-398586"/>
                <a:satOff val="7968"/>
                <a:lumOff val="26663"/>
                <a:alphaOff val="0"/>
                <a:lumMod val="110000"/>
                <a:satMod val="105000"/>
                <a:tint val="67000"/>
              </a:schemeClr>
            </a:gs>
            <a:gs pos="50000">
              <a:schemeClr val="accent3">
                <a:shade val="90000"/>
                <a:hueOff val="-398586"/>
                <a:satOff val="7968"/>
                <a:lumOff val="26663"/>
                <a:alphaOff val="0"/>
                <a:lumMod val="105000"/>
                <a:satMod val="103000"/>
                <a:tint val="73000"/>
              </a:schemeClr>
            </a:gs>
            <a:gs pos="100000">
              <a:schemeClr val="accent3">
                <a:shade val="90000"/>
                <a:hueOff val="-398586"/>
                <a:satOff val="7968"/>
                <a:lumOff val="26663"/>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de-DE" sz="1800" kern="1200"/>
        </a:p>
      </dsp:txBody>
      <dsp:txXfrm>
        <a:off x="6277756" y="1931490"/>
        <a:ext cx="238581" cy="239225"/>
      </dsp:txXfrm>
    </dsp:sp>
    <dsp:sp modelId="{2B098C80-BF5B-CA44-8E19-2FD850AD3EF2}">
      <dsp:nvSpPr>
        <dsp:cNvPr id="0" name=""/>
        <dsp:cNvSpPr/>
      </dsp:nvSpPr>
      <dsp:spPr>
        <a:xfrm>
          <a:off x="6760063" y="1433147"/>
          <a:ext cx="1607689" cy="1235911"/>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a:lnSpc>
              <a:spcPct val="90000"/>
            </a:lnSpc>
            <a:spcBef>
              <a:spcPct val="0"/>
            </a:spcBef>
            <a:spcAft>
              <a:spcPct val="35000"/>
            </a:spcAft>
            <a:buNone/>
          </a:pPr>
          <a:r>
            <a:rPr lang="de-DE" sz="1600" kern="1200"/>
            <a:t>Normative Dimensionen navigieren </a:t>
          </a:r>
        </a:p>
      </dsp:txBody>
      <dsp:txXfrm>
        <a:off x="6796262" y="1469346"/>
        <a:ext cx="1535291" cy="11635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907452-FBEC-FD49-96D4-392C55C023C2}">
      <dsp:nvSpPr>
        <dsp:cNvPr id="0" name=""/>
        <dsp:cNvSpPr/>
      </dsp:nvSpPr>
      <dsp:spPr>
        <a:xfrm>
          <a:off x="1108" y="1009618"/>
          <a:ext cx="2363328" cy="1417997"/>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rtl="0">
            <a:lnSpc>
              <a:spcPct val="90000"/>
            </a:lnSpc>
            <a:spcBef>
              <a:spcPct val="0"/>
            </a:spcBef>
            <a:spcAft>
              <a:spcPct val="35000"/>
            </a:spcAft>
            <a:buNone/>
          </a:pPr>
          <a:r>
            <a:rPr lang="de-DE" sz="1600" kern="1200">
              <a:latin typeface="Arial" panose="020B0604020202020204"/>
            </a:rPr>
            <a:t>Konzepte über Grenzen hinweg verstehen</a:t>
          </a:r>
          <a:endParaRPr lang="de-DE" sz="1600" kern="1200"/>
        </a:p>
      </dsp:txBody>
      <dsp:txXfrm>
        <a:off x="42640" y="1051150"/>
        <a:ext cx="2280264" cy="1334933"/>
      </dsp:txXfrm>
    </dsp:sp>
    <dsp:sp modelId="{55262040-80AF-EC43-8735-822725DE73C3}">
      <dsp:nvSpPr>
        <dsp:cNvPr id="0" name=""/>
        <dsp:cNvSpPr/>
      </dsp:nvSpPr>
      <dsp:spPr>
        <a:xfrm>
          <a:off x="2600769" y="1425564"/>
          <a:ext cx="501025" cy="586105"/>
        </a:xfrm>
        <a:prstGeom prst="rightArrow">
          <a:avLst>
            <a:gd name="adj1" fmla="val 60000"/>
            <a:gd name="adj2" fmla="val 50000"/>
          </a:avLst>
        </a:prstGeom>
        <a:gradFill rotWithShape="0">
          <a:gsLst>
            <a:gs pos="0">
              <a:schemeClr val="accent3">
                <a:shade val="90000"/>
                <a:hueOff val="0"/>
                <a:satOff val="0"/>
                <a:lumOff val="0"/>
                <a:alphaOff val="0"/>
                <a:lumMod val="110000"/>
                <a:satMod val="105000"/>
                <a:tint val="67000"/>
              </a:schemeClr>
            </a:gs>
            <a:gs pos="50000">
              <a:schemeClr val="accent3">
                <a:shade val="90000"/>
                <a:hueOff val="0"/>
                <a:satOff val="0"/>
                <a:lumOff val="0"/>
                <a:alphaOff val="0"/>
                <a:lumMod val="105000"/>
                <a:satMod val="103000"/>
                <a:tint val="73000"/>
              </a:schemeClr>
            </a:gs>
            <a:gs pos="100000">
              <a:schemeClr val="accent3">
                <a:shade val="9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marL="0" lvl="0" indent="0" algn="ctr" defTabSz="1155700">
            <a:lnSpc>
              <a:spcPct val="90000"/>
            </a:lnSpc>
            <a:spcBef>
              <a:spcPct val="0"/>
            </a:spcBef>
            <a:spcAft>
              <a:spcPct val="35000"/>
            </a:spcAft>
            <a:buNone/>
          </a:pPr>
          <a:endParaRPr lang="de-DE" sz="2600" kern="1200"/>
        </a:p>
      </dsp:txBody>
      <dsp:txXfrm>
        <a:off x="2600769" y="1542785"/>
        <a:ext cx="350718" cy="351663"/>
      </dsp:txXfrm>
    </dsp:sp>
    <dsp:sp modelId="{A848D450-FA36-C649-B1C3-826C7DA4852D}">
      <dsp:nvSpPr>
        <dsp:cNvPr id="0" name=""/>
        <dsp:cNvSpPr/>
      </dsp:nvSpPr>
      <dsp:spPr>
        <a:xfrm>
          <a:off x="3309768" y="1009618"/>
          <a:ext cx="2363328" cy="1417997"/>
        </a:xfrm>
        <a:prstGeom prst="roundRect">
          <a:avLst>
            <a:gd name="adj" fmla="val 10000"/>
          </a:avLst>
        </a:prstGeom>
        <a:gradFill rotWithShape="1">
          <a:gsLst>
            <a:gs pos="0">
              <a:schemeClr val="accent3">
                <a:lumMod val="110000"/>
                <a:satMod val="105000"/>
                <a:tint val="67000"/>
              </a:schemeClr>
            </a:gs>
            <a:gs pos="50000">
              <a:schemeClr val="accent3">
                <a:lumMod val="105000"/>
                <a:satMod val="103000"/>
                <a:tint val="73000"/>
              </a:schemeClr>
            </a:gs>
            <a:gs pos="100000">
              <a:schemeClr val="accent3">
                <a:lumMod val="105000"/>
                <a:satMod val="109000"/>
                <a:tint val="81000"/>
              </a:schemeClr>
            </a:gs>
          </a:gsLst>
          <a:lin ang="5400000" scaled="0"/>
        </a:gradFill>
        <a:ln w="6350" cap="flat" cmpd="sng" algn="ctr">
          <a:solidFill>
            <a:schemeClr val="accent3"/>
          </a:solidFill>
          <a:prstDash val="solid"/>
          <a:miter lim="800000"/>
        </a:ln>
        <a:effectLst/>
        <a:scene3d>
          <a:camera prst="orthographicFront"/>
          <a:lightRig rig="flat" dir="t"/>
        </a:scene3d>
        <a:sp3d/>
      </dsp:spPr>
      <dsp:style>
        <a:lnRef idx="1">
          <a:schemeClr val="accent3"/>
        </a:lnRef>
        <a:fillRef idx="2">
          <a:schemeClr val="accent3"/>
        </a:fillRef>
        <a:effectRef idx="1">
          <a:schemeClr val="accent3"/>
        </a:effectRef>
        <a:fontRef idx="minor">
          <a:schemeClr val="dk1"/>
        </a:fontRef>
      </dsp:style>
      <dsp:txBody>
        <a:bodyPr spcFirstLastPara="0" vert="horz" wrap="square" lIns="36000" tIns="36000" rIns="36000" bIns="36000" numCol="1" spcCol="1270" anchor="ctr" anchorCtr="0">
          <a:noAutofit/>
        </a:bodyPr>
        <a:lstStyle/>
        <a:p>
          <a:pPr marL="0" lvl="0" indent="0" algn="ctr" defTabSz="711200" rtl="0">
            <a:lnSpc>
              <a:spcPct val="90000"/>
            </a:lnSpc>
            <a:spcBef>
              <a:spcPct val="0"/>
            </a:spcBef>
            <a:spcAft>
              <a:spcPct val="35000"/>
            </a:spcAft>
            <a:buNone/>
          </a:pPr>
          <a:r>
            <a:rPr lang="de-DE" sz="1600" kern="1200">
              <a:latin typeface="Arial" panose="020B0604020202020204"/>
            </a:rPr>
            <a:t>Prozesse &amp; Wirkung überprüfen</a:t>
          </a:r>
          <a:endParaRPr lang="de-DE" sz="1600" kern="1200"/>
        </a:p>
      </dsp:txBody>
      <dsp:txXfrm>
        <a:off x="3351300" y="1051150"/>
        <a:ext cx="2280264" cy="13349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179484" y="1"/>
            <a:ext cx="3962400" cy="344091"/>
          </a:xfrm>
          <a:prstGeom prst="rect">
            <a:avLst/>
          </a:prstGeom>
        </p:spPr>
        <p:txBody>
          <a:bodyPr vert="horz" lIns="91440" tIns="45720" rIns="91440" bIns="45720" rtlCol="0"/>
          <a:lstStyle>
            <a:lvl1pPr algn="r">
              <a:defRPr sz="1200"/>
            </a:lvl1pPr>
          </a:lstStyle>
          <a:p>
            <a:fld id="{14E32324-A6F3-2F41-A611-387F46C53855}" type="datetimeFigureOut">
              <a:rPr lang="de-DE" smtClean="0"/>
              <a:t>18.11.24</a:t>
            </a:fld>
            <a:endParaRPr lang="de-DE"/>
          </a:p>
        </p:txBody>
      </p:sp>
      <p:sp>
        <p:nvSpPr>
          <p:cNvPr id="4" name="Fußzeilenplatzhalter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0CE57184-FF67-B34B-A2CE-A1244A6B774F}" type="slidenum">
              <a:rPr lang="de-DE" smtClean="0"/>
              <a:t>‹Nr.›</a:t>
            </a:fld>
            <a:endParaRPr lang="de-DE"/>
          </a:p>
        </p:txBody>
      </p:sp>
    </p:spTree>
    <p:extLst>
      <p:ext uri="{BB962C8B-B14F-4D97-AF65-F5344CB8AC3E}">
        <p14:creationId xmlns:p14="http://schemas.microsoft.com/office/powerpoint/2010/main" val="898908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9A2E3750-FF72-3148-AA13-DF32A649BF7A}" type="datetimeFigureOut">
              <a:rPr lang="de-DE" smtClean="0"/>
              <a:t>18.11.24</a:t>
            </a:fld>
            <a:endParaRPr lang="de-DE"/>
          </a:p>
        </p:txBody>
      </p:sp>
      <p:sp>
        <p:nvSpPr>
          <p:cNvPr id="4" name="Folienbildplatzhalter 3"/>
          <p:cNvSpPr>
            <a:spLocks noGrp="1" noRot="1" noChangeAspect="1"/>
          </p:cNvSpPr>
          <p:nvPr>
            <p:ph type="sldImg" idx="2"/>
          </p:nvPr>
        </p:nvSpPr>
        <p:spPr>
          <a:xfrm>
            <a:off x="2935288" y="857250"/>
            <a:ext cx="3273425" cy="231457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92383C3E-C972-D14F-BBA1-88A056F54D7F}" type="slidenum">
              <a:rPr lang="de-DE" smtClean="0"/>
              <a:t>‹Nr.›</a:t>
            </a:fld>
            <a:endParaRPr lang="de-DE"/>
          </a:p>
        </p:txBody>
      </p:sp>
    </p:spTree>
    <p:extLst>
      <p:ext uri="{BB962C8B-B14F-4D97-AF65-F5344CB8AC3E}">
        <p14:creationId xmlns:p14="http://schemas.microsoft.com/office/powerpoint/2010/main" val="384142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go.transdisciplinarity.ch/Gruppe1" TargetMode="External"/><Relationship Id="rId7" Type="http://schemas.openxmlformats.org/officeDocument/2006/relationships/hyperlink" Target="https://go.transdisciplinarity.ch/Gruppe5" TargetMode="External"/><Relationship Id="rId2" Type="http://schemas.openxmlformats.org/officeDocument/2006/relationships/slide" Target="../slides/slide21.xml"/><Relationship Id="rId1" Type="http://schemas.openxmlformats.org/officeDocument/2006/relationships/notesMaster" Target="../notesMasters/notesMaster1.xml"/><Relationship Id="rId6" Type="http://schemas.openxmlformats.org/officeDocument/2006/relationships/hyperlink" Target="https://go.transdisciplinarity.ch/Gruppe4" TargetMode="External"/><Relationship Id="rId5" Type="http://schemas.openxmlformats.org/officeDocument/2006/relationships/hyperlink" Target="https://go.transdisciplinarity.ch/Gruppe3" TargetMode="External"/><Relationship Id="rId4" Type="http://schemas.openxmlformats.org/officeDocument/2006/relationships/hyperlink" Target="https://go.transdisciplinarity.ch/Gruppe2"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link.springer.com/chapter/10.1007/978-3-030-20992-6_8#CR12" TargetMode="External"/><Relationship Id="rId2" Type="http://schemas.openxmlformats.org/officeDocument/2006/relationships/slide" Target="../slides/slide24.xml"/><Relationship Id="rId1" Type="http://schemas.openxmlformats.org/officeDocument/2006/relationships/notesMaster" Target="../notesMasters/notesMaster1.xml"/><Relationship Id="rId5" Type="http://schemas.openxmlformats.org/officeDocument/2006/relationships/hyperlink" Target="https://link.springer.com/chapter/10.1007/978-3-030-20992-6_8#CR19" TargetMode="External"/><Relationship Id="rId4" Type="http://schemas.openxmlformats.org/officeDocument/2006/relationships/hyperlink" Target="https://link.springer.com/chapter/10.1007/978-3-030-20992-6_8#CR21" TargetMode="Externa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link.springer.com/chapter/10.1007/978-3-030-20992-6_8#CR12" TargetMode="External"/><Relationship Id="rId2" Type="http://schemas.openxmlformats.org/officeDocument/2006/relationships/slide" Target="../slides/slide25.xml"/><Relationship Id="rId1" Type="http://schemas.openxmlformats.org/officeDocument/2006/relationships/notesMaster" Target="../notesMasters/notesMaster1.xml"/><Relationship Id="rId5" Type="http://schemas.openxmlformats.org/officeDocument/2006/relationships/hyperlink" Target="https://link.springer.com/chapter/10.1007/978-3-030-20992-6_8#CR19" TargetMode="External"/><Relationship Id="rId4" Type="http://schemas.openxmlformats.org/officeDocument/2006/relationships/hyperlink" Target="https://link.springer.com/chapter/10.1007/978-3-030-20992-6_8#CR21" TargetMode="Externa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link.springer.com/chapter/10.1007/978-3-030-20992-6_8#CR12" TargetMode="External"/><Relationship Id="rId2" Type="http://schemas.openxmlformats.org/officeDocument/2006/relationships/slide" Target="../slides/slide26.xml"/><Relationship Id="rId1" Type="http://schemas.openxmlformats.org/officeDocument/2006/relationships/notesMaster" Target="../notesMasters/notesMaster1.xml"/><Relationship Id="rId5" Type="http://schemas.openxmlformats.org/officeDocument/2006/relationships/hyperlink" Target="https://link.springer.com/chapter/10.1007/978-3-030-20992-6_8#CR19" TargetMode="External"/><Relationship Id="rId4" Type="http://schemas.openxmlformats.org/officeDocument/2006/relationships/hyperlink" Target="https://link.springer.com/chapter/10.1007/978-3-030-20992-6_8#CR21"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Ale</a:t>
            </a:r>
          </a:p>
          <a:p>
            <a:endParaRPr lang="de-DE" dirty="0"/>
          </a:p>
          <a:p>
            <a:r>
              <a:rPr lang="de-DE" dirty="0"/>
              <a:t>Herzlich willkommen beim Kick-Off der vierten Ausgabe des Methoden-Montags! Bevor ich gleich den heutigen Ablauf vorstelle, möchte ich kurz erwähnen, dass: </a:t>
            </a:r>
          </a:p>
          <a:p>
            <a:pPr marL="0" indent="0">
              <a:buNone/>
            </a:pPr>
            <a:r>
              <a:rPr lang="de-DE" dirty="0"/>
              <a:t>- Wir den ersten Teil des Kick-Offs – unseren Input – aufzeichnen werden. Dies erleichtert allen späteren Einsteigern den Einstieg.</a:t>
            </a:r>
          </a:p>
          <a:p>
            <a:pPr marL="228600" indent="-228600">
              <a:buAutoNum type="arabicPeriod"/>
            </a:pPr>
            <a:endParaRPr lang="de-DE" dirty="0"/>
          </a:p>
          <a:p>
            <a:pPr marL="0" indent="0">
              <a:buNone/>
            </a:pPr>
            <a:r>
              <a:rPr lang="de-DE" dirty="0"/>
              <a:t>Herzlich willkommen beim Kick-Off der vierten Ausgabe des Methoden-Montags! </a:t>
            </a:r>
          </a:p>
          <a:p>
            <a:endParaRPr lang="de-DE" dirty="0"/>
          </a:p>
          <a:p>
            <a:pPr marL="171450" indent="-171450">
              <a:buFontTx/>
              <a:buChar char="-"/>
            </a:pPr>
            <a:r>
              <a:rPr lang="de-DE" dirty="0"/>
              <a:t>Einordnung</a:t>
            </a:r>
          </a:p>
          <a:p>
            <a:pPr marL="171450" indent="-171450">
              <a:buFontTx/>
              <a:buChar char="-"/>
            </a:pPr>
            <a:r>
              <a:rPr lang="de-DE" dirty="0"/>
              <a:t>Diskussion</a:t>
            </a:r>
          </a:p>
          <a:p>
            <a:pPr marL="171450" indent="-171450">
              <a:buFontTx/>
              <a:buChar char="-"/>
            </a:pPr>
            <a:r>
              <a:rPr lang="de-DE" dirty="0"/>
              <a:t>Vorstellen Toolbox</a:t>
            </a:r>
          </a:p>
          <a:p>
            <a:pPr marL="171450" indent="-171450">
              <a:buFontTx/>
              <a:buChar char="-"/>
            </a:pPr>
            <a:r>
              <a:rPr lang="de-DE" dirty="0"/>
              <a:t>Kennenlernen Teilnehmende</a:t>
            </a:r>
          </a:p>
        </p:txBody>
      </p:sp>
      <p:sp>
        <p:nvSpPr>
          <p:cNvPr id="4" name="Foliennummernplatzhalter 3"/>
          <p:cNvSpPr>
            <a:spLocks noGrp="1"/>
          </p:cNvSpPr>
          <p:nvPr>
            <p:ph type="sldNum" sz="quarter" idx="10"/>
          </p:nvPr>
        </p:nvSpPr>
        <p:spPr/>
        <p:txBody>
          <a:bodyPr/>
          <a:lstStyle/>
          <a:p>
            <a:fld id="{92383C3E-C972-D14F-BBA1-88A056F54D7F}" type="slidenum">
              <a:rPr lang="de-DE" smtClean="0"/>
              <a:t>1</a:t>
            </a:fld>
            <a:endParaRPr lang="de-DE"/>
          </a:p>
        </p:txBody>
      </p:sp>
    </p:spTree>
    <p:extLst>
      <p:ext uri="{BB962C8B-B14F-4D97-AF65-F5344CB8AC3E}">
        <p14:creationId xmlns:p14="http://schemas.microsoft.com/office/powerpoint/2010/main" val="1656766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a:t>Ale</a:t>
            </a:r>
          </a:p>
          <a:p>
            <a:endParaRPr lang="en-GB" dirty="0"/>
          </a:p>
          <a:p>
            <a:r>
              <a:rPr lang="en-GB" dirty="0"/>
              <a:t>Ruth </a:t>
            </a:r>
            <a:r>
              <a:rPr lang="en-GB" dirty="0" err="1"/>
              <a:t>Förster</a:t>
            </a:r>
            <a:r>
              <a:rPr lang="en-GB" dirty="0"/>
              <a:t>, Coach und Facilitator, </a:t>
            </a:r>
            <a:r>
              <a:rPr lang="en-GB" dirty="0" err="1"/>
              <a:t>langzeit</a:t>
            </a:r>
            <a:r>
              <a:rPr lang="en-GB" dirty="0"/>
              <a:t> </a:t>
            </a:r>
            <a:r>
              <a:rPr lang="en-GB" dirty="0" err="1"/>
              <a:t>Partnerin</a:t>
            </a:r>
            <a:r>
              <a:rPr lang="en-GB" dirty="0"/>
              <a:t> von CSZ</a:t>
            </a:r>
          </a:p>
          <a:p>
            <a:r>
              <a:rPr lang="en-GB" dirty="0"/>
              <a:t>Noch in </a:t>
            </a:r>
            <a:r>
              <a:rPr lang="en-GB" dirty="0" err="1"/>
              <a:t>Abklärung</a:t>
            </a:r>
            <a:r>
              <a:rPr lang="en-GB" dirty="0"/>
              <a:t>: </a:t>
            </a:r>
            <a:r>
              <a:rPr lang="en-GB" dirty="0" err="1"/>
              <a:t>Wahrscheinlich</a:t>
            </a:r>
            <a:r>
              <a:rPr lang="en-GB" dirty="0"/>
              <a:t> </a:t>
            </a:r>
            <a:r>
              <a:rPr lang="en-GB" dirty="0" err="1"/>
              <a:t>eine</a:t>
            </a:r>
            <a:r>
              <a:rPr lang="en-GB" dirty="0"/>
              <a:t> </a:t>
            </a:r>
            <a:r>
              <a:rPr lang="en-GB" dirty="0" err="1"/>
              <a:t>Mitarbeiterin</a:t>
            </a:r>
            <a:r>
              <a:rPr lang="en-GB" dirty="0"/>
              <a:t> des </a:t>
            </a:r>
            <a:r>
              <a:rPr lang="en-GB" dirty="0" err="1"/>
              <a:t>eawag</a:t>
            </a:r>
            <a:r>
              <a:rPr lang="en-GB" dirty="0"/>
              <a:t>, das </a:t>
            </a:r>
            <a:r>
              <a:rPr lang="en-GB" dirty="0" err="1"/>
              <a:t>Wasserforschungsinstitut</a:t>
            </a:r>
            <a:r>
              <a:rPr lang="en-GB" dirty="0"/>
              <a:t> des ETH-</a:t>
            </a:r>
            <a:r>
              <a:rPr lang="en-GB" dirty="0" err="1"/>
              <a:t>Bereichs</a:t>
            </a:r>
            <a:endParaRPr lang="en-GB" dirty="0"/>
          </a:p>
          <a:p>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10</a:t>
            </a:fld>
            <a:endParaRPr lang="de-DE"/>
          </a:p>
        </p:txBody>
      </p:sp>
    </p:spTree>
    <p:extLst>
      <p:ext uri="{BB962C8B-B14F-4D97-AF65-F5344CB8AC3E}">
        <p14:creationId xmlns:p14="http://schemas.microsoft.com/office/powerpoint/2010/main" val="6496092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a:t>Ale</a:t>
            </a:r>
          </a:p>
          <a:p>
            <a:endParaRPr lang="en-GB"/>
          </a:p>
          <a:p>
            <a:r>
              <a:rPr lang="en-GB"/>
              <a:t>Das CSZ Team</a:t>
            </a:r>
          </a:p>
          <a:p>
            <a:endParaRPr lang="en-GB"/>
          </a:p>
          <a:p>
            <a:r>
              <a:rPr lang="en-GB"/>
              <a:t>Melanie, </a:t>
            </a:r>
            <a:r>
              <a:rPr lang="en-GB" err="1"/>
              <a:t>Verantwortliche</a:t>
            </a:r>
            <a:r>
              <a:rPr lang="en-GB"/>
              <a:t> Aus- und </a:t>
            </a:r>
            <a:r>
              <a:rPr lang="en-GB" err="1"/>
              <a:t>Weiterbildung</a:t>
            </a:r>
            <a:endParaRPr lang="en-GB"/>
          </a:p>
          <a:p>
            <a:endParaRPr lang="en-GB"/>
          </a:p>
          <a:p>
            <a:r>
              <a:rPr lang="en-GB" err="1"/>
              <a:t>Für</a:t>
            </a:r>
            <a:r>
              <a:rPr lang="en-GB"/>
              <a:t> </a:t>
            </a:r>
            <a:r>
              <a:rPr lang="en-GB" err="1"/>
              <a:t>Informationen</a:t>
            </a:r>
            <a:r>
              <a:rPr lang="en-GB"/>
              <a:t> </a:t>
            </a:r>
            <a:r>
              <a:rPr lang="en-GB" err="1"/>
              <a:t>zum</a:t>
            </a:r>
            <a:r>
              <a:rPr lang="en-GB"/>
              <a:t> </a:t>
            </a:r>
            <a:r>
              <a:rPr lang="en-GB" err="1"/>
              <a:t>Kurs</a:t>
            </a:r>
            <a:r>
              <a:rPr lang="en-GB"/>
              <a:t> und </a:t>
            </a:r>
            <a:r>
              <a:rPr lang="en-GB" err="1"/>
              <a:t>für</a:t>
            </a:r>
            <a:r>
              <a:rPr lang="en-GB"/>
              <a:t> die Case Clinic </a:t>
            </a:r>
            <a:r>
              <a:rPr lang="en-GB" err="1"/>
              <a:t>ist</a:t>
            </a:r>
            <a:r>
              <a:rPr lang="en-GB"/>
              <a:t> </a:t>
            </a:r>
            <a:r>
              <a:rPr lang="en-GB" err="1"/>
              <a:t>mein</a:t>
            </a:r>
            <a:r>
              <a:rPr lang="en-GB"/>
              <a:t> </a:t>
            </a:r>
            <a:r>
              <a:rPr lang="en-GB" err="1"/>
              <a:t>Kollege</a:t>
            </a:r>
            <a:r>
              <a:rPr lang="en-GB"/>
              <a:t> Alessandro </a:t>
            </a:r>
            <a:r>
              <a:rPr lang="en-GB" err="1"/>
              <a:t>Rearte</a:t>
            </a:r>
            <a:r>
              <a:rPr lang="en-GB"/>
              <a:t> </a:t>
            </a:r>
            <a:r>
              <a:rPr lang="en-GB" err="1"/>
              <a:t>Eure</a:t>
            </a:r>
            <a:r>
              <a:rPr lang="en-GB"/>
              <a:t> </a:t>
            </a:r>
            <a:r>
              <a:rPr lang="en-GB" err="1"/>
              <a:t>Ansprechperson</a:t>
            </a:r>
            <a:r>
              <a:rPr lang="en-GB"/>
              <a:t>!</a:t>
            </a:r>
          </a:p>
        </p:txBody>
      </p:sp>
      <p:sp>
        <p:nvSpPr>
          <p:cNvPr id="4" name="Foliennummernplatzhalter 3"/>
          <p:cNvSpPr>
            <a:spLocks noGrp="1"/>
          </p:cNvSpPr>
          <p:nvPr>
            <p:ph type="sldNum" sz="quarter" idx="5"/>
          </p:nvPr>
        </p:nvSpPr>
        <p:spPr/>
        <p:txBody>
          <a:bodyPr/>
          <a:lstStyle/>
          <a:p>
            <a:fld id="{92383C3E-C972-D14F-BBA1-88A056F54D7F}" type="slidenum">
              <a:rPr lang="de-DE" smtClean="0"/>
              <a:t>11</a:t>
            </a:fld>
            <a:endParaRPr lang="de-DE"/>
          </a:p>
        </p:txBody>
      </p:sp>
    </p:spTree>
    <p:extLst>
      <p:ext uri="{BB962C8B-B14F-4D97-AF65-F5344CB8AC3E}">
        <p14:creationId xmlns:p14="http://schemas.microsoft.com/office/powerpoint/2010/main" val="36417817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12</a:t>
            </a:fld>
            <a:endParaRPr lang="de-DE"/>
          </a:p>
        </p:txBody>
      </p:sp>
    </p:spTree>
    <p:extLst>
      <p:ext uri="{BB962C8B-B14F-4D97-AF65-F5344CB8AC3E}">
        <p14:creationId xmlns:p14="http://schemas.microsoft.com/office/powerpoint/2010/main" val="22132944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Theres</a:t>
            </a:r>
          </a:p>
        </p:txBody>
      </p:sp>
      <p:sp>
        <p:nvSpPr>
          <p:cNvPr id="4" name="Foliennummernplatzhalter 3"/>
          <p:cNvSpPr>
            <a:spLocks noGrp="1"/>
          </p:cNvSpPr>
          <p:nvPr>
            <p:ph type="sldNum" sz="quarter" idx="5"/>
          </p:nvPr>
        </p:nvSpPr>
        <p:spPr/>
        <p:txBody>
          <a:bodyPr/>
          <a:lstStyle/>
          <a:p>
            <a:fld id="{92383C3E-C972-D14F-BBA1-88A056F54D7F}" type="slidenum">
              <a:rPr lang="de-DE" smtClean="0"/>
              <a:t>13</a:t>
            </a:fld>
            <a:endParaRPr lang="de-DE"/>
          </a:p>
        </p:txBody>
      </p:sp>
    </p:spTree>
    <p:extLst>
      <p:ext uri="{BB962C8B-B14F-4D97-AF65-F5344CB8AC3E}">
        <p14:creationId xmlns:p14="http://schemas.microsoft.com/office/powerpoint/2010/main" val="2168176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E1DEBD-5F8D-E592-FD82-CD41305C542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762A6DC-A785-D331-568C-DE6E99FCCCF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6A1B3AD-5AF0-0AD8-AB52-844E70C1F033}"/>
              </a:ext>
            </a:extLst>
          </p:cNvPr>
          <p:cNvSpPr>
            <a:spLocks noGrp="1"/>
          </p:cNvSpPr>
          <p:nvPr>
            <p:ph type="body" idx="1"/>
          </p:nvPr>
        </p:nvSpPr>
        <p:spPr/>
        <p:txBody>
          <a:bodyPr/>
          <a:lstStyle/>
          <a:p>
            <a:r>
              <a:rPr lang="en-GB" dirty="0" err="1"/>
              <a:t>Minea</a:t>
            </a:r>
            <a:endParaRPr lang="en-GB" dirty="0"/>
          </a:p>
          <a:p>
            <a:endParaRPr lang="en-GB" dirty="0">
              <a:cs typeface="Calibri"/>
            </a:endParaRPr>
          </a:p>
          <a:p>
            <a:r>
              <a:rPr lang="en-GB" dirty="0">
                <a:cs typeface="Calibri"/>
              </a:rPr>
              <a:t>Der </a:t>
            </a:r>
            <a:r>
              <a:rPr lang="en-GB" dirty="0" err="1">
                <a:cs typeface="Calibri"/>
              </a:rPr>
              <a:t>tdMOOC</a:t>
            </a:r>
            <a:r>
              <a:rPr lang="en-GB" dirty="0">
                <a:cs typeface="Calibri"/>
              </a:rPr>
              <a:t> </a:t>
            </a:r>
            <a:r>
              <a:rPr lang="en-GB" dirty="0" err="1">
                <a:cs typeface="Calibri"/>
              </a:rPr>
              <a:t>ist</a:t>
            </a:r>
            <a:r>
              <a:rPr lang="en-GB" dirty="0">
                <a:cs typeface="Calibri"/>
              </a:rPr>
              <a:t> </a:t>
            </a:r>
            <a:r>
              <a:rPr lang="en-GB" dirty="0" err="1">
                <a:cs typeface="Calibri"/>
              </a:rPr>
              <a:t>ein</a:t>
            </a:r>
            <a:r>
              <a:rPr lang="en-GB" dirty="0">
                <a:cs typeface="Calibri"/>
              </a:rPr>
              <a:t> online </a:t>
            </a:r>
            <a:r>
              <a:rPr lang="en-GB" dirty="0" err="1">
                <a:cs typeface="Calibri"/>
              </a:rPr>
              <a:t>Kurs</a:t>
            </a:r>
            <a:r>
              <a:rPr lang="en-GB" dirty="0">
                <a:cs typeface="Calibri"/>
              </a:rPr>
              <a:t>, der für alle immer </a:t>
            </a:r>
            <a:r>
              <a:rPr lang="en-GB" dirty="0" err="1">
                <a:cs typeface="Calibri"/>
              </a:rPr>
              <a:t>frei</a:t>
            </a:r>
            <a:r>
              <a:rPr lang="en-GB" dirty="0">
                <a:cs typeface="Calibri"/>
              </a:rPr>
              <a:t> </a:t>
            </a:r>
            <a:r>
              <a:rPr lang="en-GB" dirty="0" err="1">
                <a:cs typeface="Calibri"/>
              </a:rPr>
              <a:t>zugänglich</a:t>
            </a:r>
            <a:r>
              <a:rPr lang="en-GB" dirty="0">
                <a:cs typeface="Calibri"/>
              </a:rPr>
              <a:t> </a:t>
            </a:r>
            <a:r>
              <a:rPr lang="en-GB" dirty="0" err="1">
                <a:cs typeface="Calibri"/>
              </a:rPr>
              <a:t>ist</a:t>
            </a:r>
            <a:r>
              <a:rPr lang="en-GB" dirty="0">
                <a:cs typeface="Calibri"/>
              </a:rPr>
              <a:t>. </a:t>
            </a:r>
          </a:p>
          <a:p>
            <a:r>
              <a:rPr lang="en-GB" dirty="0">
                <a:cs typeface="Calibri"/>
              </a:rPr>
              <a:t>Er </a:t>
            </a:r>
            <a:r>
              <a:rPr lang="en-GB" dirty="0" err="1">
                <a:cs typeface="Calibri"/>
              </a:rPr>
              <a:t>sollte</a:t>
            </a:r>
            <a:r>
              <a:rPr lang="en-GB" dirty="0">
                <a:cs typeface="Calibri"/>
              </a:rPr>
              <a:t> </a:t>
            </a:r>
            <a:r>
              <a:rPr lang="en-GB" dirty="0" err="1">
                <a:cs typeface="Calibri"/>
              </a:rPr>
              <a:t>Lernenden</a:t>
            </a:r>
            <a:r>
              <a:rPr lang="en-GB" dirty="0">
                <a:cs typeface="Calibri"/>
              </a:rPr>
              <a:t> </a:t>
            </a:r>
            <a:r>
              <a:rPr lang="en-GB" dirty="0" err="1">
                <a:cs typeface="Calibri"/>
              </a:rPr>
              <a:t>beibringen</a:t>
            </a:r>
            <a:r>
              <a:rPr lang="en-GB" dirty="0">
                <a:cs typeface="Calibri"/>
              </a:rPr>
              <a:t>, </a:t>
            </a:r>
            <a:r>
              <a:rPr lang="en-GB" dirty="0" err="1">
                <a:cs typeface="Calibri"/>
              </a:rPr>
              <a:t>wie</a:t>
            </a:r>
            <a:r>
              <a:rPr lang="en-GB" dirty="0">
                <a:cs typeface="Calibri"/>
              </a:rPr>
              <a:t> </a:t>
            </a:r>
            <a:r>
              <a:rPr lang="en-GB" dirty="0" err="1">
                <a:cs typeface="Calibri"/>
              </a:rPr>
              <a:t>komplexe</a:t>
            </a:r>
            <a:r>
              <a:rPr lang="en-GB" dirty="0">
                <a:cs typeface="Calibri"/>
              </a:rPr>
              <a:t> </a:t>
            </a:r>
            <a:r>
              <a:rPr lang="en-GB" dirty="0" err="1">
                <a:cs typeface="Calibri"/>
              </a:rPr>
              <a:t>gesellschaftliche</a:t>
            </a:r>
            <a:r>
              <a:rPr lang="en-GB" dirty="0">
                <a:cs typeface="Calibri"/>
              </a:rPr>
              <a:t> </a:t>
            </a:r>
            <a:r>
              <a:rPr lang="en-GB" dirty="0" err="1">
                <a:cs typeface="Calibri"/>
              </a:rPr>
              <a:t>Probleme</a:t>
            </a:r>
            <a:r>
              <a:rPr lang="en-GB" dirty="0">
                <a:cs typeface="Calibri"/>
              </a:rPr>
              <a:t> </a:t>
            </a:r>
            <a:r>
              <a:rPr lang="en-GB" dirty="0" err="1">
                <a:cs typeface="Calibri"/>
              </a:rPr>
              <a:t>durch</a:t>
            </a:r>
            <a:r>
              <a:rPr lang="en-GB" dirty="0">
                <a:cs typeface="Calibri"/>
              </a:rPr>
              <a:t> </a:t>
            </a:r>
            <a:r>
              <a:rPr lang="en-GB" dirty="0" err="1">
                <a:cs typeface="Calibri"/>
              </a:rPr>
              <a:t>transdisziplinäre</a:t>
            </a:r>
            <a:r>
              <a:rPr lang="en-GB" dirty="0">
                <a:cs typeface="Calibri"/>
              </a:rPr>
              <a:t> Forschung </a:t>
            </a:r>
            <a:r>
              <a:rPr lang="en-GB" dirty="0" err="1">
                <a:cs typeface="Calibri"/>
              </a:rPr>
              <a:t>gelöst</a:t>
            </a:r>
            <a:r>
              <a:rPr lang="en-GB" dirty="0">
                <a:cs typeface="Calibri"/>
              </a:rPr>
              <a:t> </a:t>
            </a:r>
            <a:r>
              <a:rPr lang="en-GB" dirty="0" err="1">
                <a:cs typeface="Calibri"/>
              </a:rPr>
              <a:t>werden</a:t>
            </a:r>
            <a:r>
              <a:rPr lang="en-GB" dirty="0">
                <a:cs typeface="Calibri"/>
              </a:rPr>
              <a:t> </a:t>
            </a:r>
            <a:r>
              <a:rPr lang="en-GB" dirty="0" err="1">
                <a:cs typeface="Calibri"/>
              </a:rPr>
              <a:t>können</a:t>
            </a:r>
            <a:r>
              <a:rPr lang="en-GB" dirty="0">
                <a:cs typeface="Calibri"/>
              </a:rPr>
              <a:t>.</a:t>
            </a:r>
          </a:p>
          <a:p>
            <a:pPr marL="171450" indent="-171450">
              <a:buFont typeface="Arial"/>
              <a:buChar char="•"/>
            </a:pPr>
            <a:r>
              <a:rPr lang="en-GB" dirty="0">
                <a:cs typeface="Calibri"/>
              </a:rPr>
              <a:t>Der </a:t>
            </a:r>
            <a:r>
              <a:rPr lang="en-GB" dirty="0" err="1">
                <a:cs typeface="Calibri"/>
              </a:rPr>
              <a:t>Kurs</a:t>
            </a:r>
            <a:r>
              <a:rPr lang="en-GB" dirty="0">
                <a:cs typeface="Calibri"/>
              </a:rPr>
              <a:t> </a:t>
            </a:r>
            <a:r>
              <a:rPr lang="en-GB" dirty="0" err="1">
                <a:cs typeface="Calibri"/>
              </a:rPr>
              <a:t>ist</a:t>
            </a:r>
            <a:r>
              <a:rPr lang="en-GB" dirty="0">
                <a:cs typeface="Calibri"/>
              </a:rPr>
              <a:t> </a:t>
            </a:r>
            <a:r>
              <a:rPr lang="en-GB" dirty="0" err="1">
                <a:cs typeface="Calibri"/>
              </a:rPr>
              <a:t>geeignet</a:t>
            </a:r>
            <a:r>
              <a:rPr lang="en-GB" dirty="0">
                <a:cs typeface="Calibri"/>
              </a:rPr>
              <a:t> für </a:t>
            </a:r>
            <a:r>
              <a:rPr lang="en-GB" dirty="0" err="1">
                <a:cs typeface="Calibri"/>
              </a:rPr>
              <a:t>Studierende</a:t>
            </a:r>
            <a:r>
              <a:rPr lang="en-GB" dirty="0">
                <a:cs typeface="Calibri"/>
              </a:rPr>
              <a:t> und </a:t>
            </a:r>
            <a:r>
              <a:rPr lang="en-GB" dirty="0" err="1">
                <a:cs typeface="Calibri"/>
              </a:rPr>
              <a:t>Forschende</a:t>
            </a:r>
            <a:r>
              <a:rPr lang="en-GB" dirty="0">
                <a:cs typeface="Calibri"/>
              </a:rPr>
              <a:t> </a:t>
            </a:r>
            <a:r>
              <a:rPr lang="en-GB" dirty="0" err="1">
                <a:cs typeface="Calibri"/>
              </a:rPr>
              <a:t>aller</a:t>
            </a:r>
            <a:r>
              <a:rPr lang="en-GB" dirty="0">
                <a:cs typeface="Calibri"/>
              </a:rPr>
              <a:t> </a:t>
            </a:r>
            <a:r>
              <a:rPr lang="en-GB" dirty="0" err="1">
                <a:cs typeface="Calibri"/>
              </a:rPr>
              <a:t>Fachrichtungen</a:t>
            </a:r>
            <a:r>
              <a:rPr lang="en-GB" dirty="0">
                <a:cs typeface="Calibri"/>
              </a:rPr>
              <a:t>, </a:t>
            </a:r>
            <a:r>
              <a:rPr lang="en-GB" dirty="0" err="1">
                <a:cs typeface="Calibri"/>
              </a:rPr>
              <a:t>sowie</a:t>
            </a:r>
            <a:r>
              <a:rPr lang="en-GB" dirty="0">
                <a:cs typeface="Calibri"/>
              </a:rPr>
              <a:t> </a:t>
            </a:r>
            <a:r>
              <a:rPr lang="en-GB" dirty="0" err="1">
                <a:cs typeface="Calibri"/>
              </a:rPr>
              <a:t>Praktiker:innen</a:t>
            </a:r>
            <a:r>
              <a:rPr lang="en-GB" dirty="0">
                <a:cs typeface="Calibri"/>
              </a:rPr>
              <a:t> </a:t>
            </a:r>
            <a:r>
              <a:rPr lang="en-GB" dirty="0" err="1">
                <a:cs typeface="Calibri"/>
              </a:rPr>
              <a:t>aus</a:t>
            </a:r>
            <a:r>
              <a:rPr lang="en-GB" dirty="0">
                <a:cs typeface="Calibri"/>
              </a:rPr>
              <a:t> der </a:t>
            </a:r>
            <a:r>
              <a:rPr lang="en-GB" dirty="0" err="1">
                <a:cs typeface="Calibri"/>
              </a:rPr>
              <a:t>ganzen</a:t>
            </a:r>
            <a:r>
              <a:rPr lang="en-GB" dirty="0">
                <a:cs typeface="Calibri"/>
              </a:rPr>
              <a:t> Welt.</a:t>
            </a:r>
          </a:p>
          <a:p>
            <a:pPr marL="171450" indent="-171450">
              <a:buFont typeface="Arial"/>
              <a:buChar char="•"/>
            </a:pPr>
            <a:r>
              <a:rPr lang="en-GB" dirty="0">
                <a:cs typeface="Calibri"/>
              </a:rPr>
              <a:t>Er </a:t>
            </a:r>
            <a:r>
              <a:rPr lang="en-GB" dirty="0" err="1">
                <a:cs typeface="Calibri"/>
              </a:rPr>
              <a:t>besteht</a:t>
            </a:r>
            <a:r>
              <a:rPr lang="en-GB" dirty="0">
                <a:cs typeface="Calibri"/>
              </a:rPr>
              <a:t> </a:t>
            </a:r>
            <a:r>
              <a:rPr lang="en-GB" dirty="0" err="1">
                <a:cs typeface="Calibri"/>
              </a:rPr>
              <a:t>aus</a:t>
            </a:r>
            <a:r>
              <a:rPr lang="en-GB" dirty="0">
                <a:cs typeface="Calibri"/>
              </a:rPr>
              <a:t> 6 </a:t>
            </a:r>
            <a:r>
              <a:rPr lang="en-GB" dirty="0" err="1">
                <a:cs typeface="Calibri"/>
              </a:rPr>
              <a:t>Kapiteln</a:t>
            </a:r>
            <a:r>
              <a:rPr lang="en-GB" dirty="0">
                <a:cs typeface="Calibri"/>
              </a:rPr>
              <a:t>, und </a:t>
            </a:r>
            <a:r>
              <a:rPr lang="en-GB" dirty="0" err="1">
                <a:cs typeface="Calibri"/>
              </a:rPr>
              <a:t>beinhaltet</a:t>
            </a:r>
            <a:r>
              <a:rPr lang="en-GB" dirty="0">
                <a:cs typeface="Calibri"/>
              </a:rPr>
              <a:t> </a:t>
            </a:r>
            <a:r>
              <a:rPr lang="en-GB" dirty="0" err="1">
                <a:cs typeface="Calibri"/>
              </a:rPr>
              <a:t>Definitionen</a:t>
            </a:r>
            <a:r>
              <a:rPr lang="en-GB" dirty="0">
                <a:cs typeface="Calibri"/>
              </a:rPr>
              <a:t>, </a:t>
            </a:r>
            <a:r>
              <a:rPr lang="en-GB" dirty="0" err="1">
                <a:cs typeface="Calibri"/>
              </a:rPr>
              <a:t>Ziele</a:t>
            </a:r>
            <a:r>
              <a:rPr lang="en-GB" dirty="0">
                <a:cs typeface="Calibri"/>
              </a:rPr>
              <a:t>, </a:t>
            </a:r>
            <a:r>
              <a:rPr lang="en-GB" dirty="0" err="1">
                <a:cs typeface="Calibri"/>
              </a:rPr>
              <a:t>Konzepte</a:t>
            </a:r>
            <a:r>
              <a:rPr lang="en-GB" dirty="0">
                <a:cs typeface="Calibri"/>
              </a:rPr>
              <a:t>, </a:t>
            </a:r>
            <a:r>
              <a:rPr lang="en-GB" dirty="0" err="1">
                <a:cs typeface="Calibri"/>
              </a:rPr>
              <a:t>Möglichkeiten</a:t>
            </a:r>
            <a:r>
              <a:rPr lang="en-GB" dirty="0">
                <a:cs typeface="Calibri"/>
              </a:rPr>
              <a:t> und </a:t>
            </a:r>
            <a:r>
              <a:rPr lang="en-GB" dirty="0" err="1">
                <a:cs typeface="Calibri"/>
              </a:rPr>
              <a:t>Herausforderungen</a:t>
            </a:r>
            <a:r>
              <a:rPr lang="en-GB" dirty="0">
                <a:cs typeface="Calibri"/>
              </a:rPr>
              <a:t> </a:t>
            </a:r>
            <a:r>
              <a:rPr lang="en-GB" dirty="0" err="1">
                <a:cs typeface="Calibri"/>
              </a:rPr>
              <a:t>sowie</a:t>
            </a:r>
            <a:r>
              <a:rPr lang="en-GB" dirty="0">
                <a:cs typeface="Calibri"/>
              </a:rPr>
              <a:t> </a:t>
            </a:r>
            <a:r>
              <a:rPr lang="en-GB" dirty="0" err="1">
                <a:cs typeface="Calibri"/>
              </a:rPr>
              <a:t>ethische</a:t>
            </a:r>
            <a:r>
              <a:rPr lang="en-GB" dirty="0">
                <a:cs typeface="Calibri"/>
              </a:rPr>
              <a:t> </a:t>
            </a:r>
            <a:r>
              <a:rPr lang="en-GB" dirty="0" err="1">
                <a:cs typeface="Calibri"/>
              </a:rPr>
              <a:t>Implikationen</a:t>
            </a:r>
            <a:r>
              <a:rPr lang="en-GB" dirty="0">
                <a:cs typeface="Calibri"/>
              </a:rPr>
              <a:t> der </a:t>
            </a:r>
            <a:r>
              <a:rPr lang="en-GB" dirty="0" err="1">
                <a:cs typeface="Calibri"/>
              </a:rPr>
              <a:t>transdisziplinären</a:t>
            </a:r>
            <a:r>
              <a:rPr lang="en-GB" dirty="0">
                <a:cs typeface="Calibri"/>
              </a:rPr>
              <a:t> Forschung. Er </a:t>
            </a:r>
            <a:r>
              <a:rPr lang="en-GB" dirty="0" err="1">
                <a:cs typeface="Calibri"/>
              </a:rPr>
              <a:t>ist</a:t>
            </a:r>
            <a:r>
              <a:rPr lang="en-GB" dirty="0">
                <a:cs typeface="Calibri"/>
              </a:rPr>
              <a:t> </a:t>
            </a:r>
            <a:r>
              <a:rPr lang="en-GB" dirty="0" err="1">
                <a:cs typeface="Calibri"/>
              </a:rPr>
              <a:t>entlang</a:t>
            </a:r>
            <a:r>
              <a:rPr lang="en-GB" dirty="0">
                <a:cs typeface="Calibri"/>
              </a:rPr>
              <a:t> </a:t>
            </a:r>
            <a:r>
              <a:rPr lang="en-GB" dirty="0" err="1">
                <a:cs typeface="Calibri"/>
              </a:rPr>
              <a:t>eines</a:t>
            </a:r>
            <a:r>
              <a:rPr lang="en-GB" dirty="0">
                <a:cs typeface="Calibri"/>
              </a:rPr>
              <a:t> </a:t>
            </a:r>
            <a:r>
              <a:rPr lang="en-GB" dirty="0" err="1">
                <a:cs typeface="Calibri"/>
              </a:rPr>
              <a:t>idealtypischen</a:t>
            </a:r>
            <a:r>
              <a:rPr lang="en-GB" dirty="0">
                <a:cs typeface="Calibri"/>
              </a:rPr>
              <a:t> </a:t>
            </a:r>
            <a:r>
              <a:rPr lang="en-GB" dirty="0" err="1">
                <a:cs typeface="Calibri"/>
              </a:rPr>
              <a:t>transdisziplinären</a:t>
            </a:r>
            <a:r>
              <a:rPr lang="en-GB" dirty="0">
                <a:cs typeface="Calibri"/>
              </a:rPr>
              <a:t> </a:t>
            </a:r>
            <a:r>
              <a:rPr lang="en-GB" dirty="0" err="1">
                <a:cs typeface="Calibri"/>
              </a:rPr>
              <a:t>Forschungsprozesses</a:t>
            </a:r>
            <a:r>
              <a:rPr lang="en-GB" dirty="0">
                <a:cs typeface="Calibri"/>
              </a:rPr>
              <a:t> </a:t>
            </a:r>
            <a:r>
              <a:rPr lang="en-GB" dirty="0" err="1">
                <a:cs typeface="Calibri"/>
              </a:rPr>
              <a:t>gestaltet</a:t>
            </a:r>
            <a:r>
              <a:rPr lang="en-GB" dirty="0">
                <a:cs typeface="Calibri"/>
              </a:rPr>
              <a:t>. </a:t>
            </a:r>
          </a:p>
          <a:p>
            <a:pPr marL="171450" indent="-171450">
              <a:buFont typeface="Arial"/>
              <a:buChar char="•"/>
            </a:pPr>
            <a:r>
              <a:rPr lang="en-GB" dirty="0" err="1">
                <a:cs typeface="Calibri"/>
              </a:rPr>
              <a:t>Zudem</a:t>
            </a:r>
            <a:r>
              <a:rPr lang="en-GB" dirty="0">
                <a:cs typeface="Calibri"/>
              </a:rPr>
              <a:t> </a:t>
            </a:r>
            <a:r>
              <a:rPr lang="en-GB" dirty="0" err="1">
                <a:cs typeface="Calibri"/>
              </a:rPr>
              <a:t>wird</a:t>
            </a:r>
            <a:r>
              <a:rPr lang="en-GB" dirty="0">
                <a:cs typeface="Calibri"/>
              </a:rPr>
              <a:t> der </a:t>
            </a:r>
            <a:r>
              <a:rPr lang="en-GB" dirty="0" err="1">
                <a:cs typeface="Calibri"/>
              </a:rPr>
              <a:t>transdisziplinäre</a:t>
            </a:r>
            <a:r>
              <a:rPr lang="en-GB" dirty="0">
                <a:cs typeface="Calibri"/>
              </a:rPr>
              <a:t> Ansatz </a:t>
            </a:r>
            <a:r>
              <a:rPr lang="en-GB" dirty="0" err="1">
                <a:cs typeface="Calibri"/>
              </a:rPr>
              <a:t>anhand</a:t>
            </a:r>
            <a:r>
              <a:rPr lang="en-GB" dirty="0">
                <a:cs typeface="Calibri"/>
              </a:rPr>
              <a:t> von 5 </a:t>
            </a:r>
            <a:r>
              <a:rPr lang="en-GB" dirty="0" err="1">
                <a:cs typeface="Calibri"/>
              </a:rPr>
              <a:t>Fallbeispielen</a:t>
            </a:r>
            <a:r>
              <a:rPr lang="en-GB" dirty="0">
                <a:cs typeface="Calibri"/>
              </a:rPr>
              <a:t> </a:t>
            </a:r>
            <a:r>
              <a:rPr lang="en-GB" dirty="0" err="1">
                <a:cs typeface="Calibri"/>
              </a:rPr>
              <a:t>diskutiert</a:t>
            </a:r>
            <a:r>
              <a:rPr lang="en-GB" dirty="0">
                <a:cs typeface="Calibri"/>
              </a:rPr>
              <a:t>.</a:t>
            </a:r>
          </a:p>
          <a:p>
            <a:pPr marL="171450" indent="-171450">
              <a:buFont typeface="Arial"/>
              <a:buChar char="•"/>
            </a:pPr>
            <a:r>
              <a:rPr lang="en-GB" dirty="0">
                <a:cs typeface="Calibri"/>
              </a:rPr>
              <a:t>Format: Unser flexibles Format </a:t>
            </a:r>
            <a:r>
              <a:rPr lang="en-GB" dirty="0" err="1">
                <a:cs typeface="Calibri"/>
              </a:rPr>
              <a:t>erlaubt</a:t>
            </a:r>
            <a:r>
              <a:rPr lang="en-GB" dirty="0">
                <a:cs typeface="Calibri"/>
              </a:rPr>
              <a:t> es, </a:t>
            </a:r>
            <a:r>
              <a:rPr lang="en-GB" dirty="0" err="1">
                <a:cs typeface="Calibri"/>
              </a:rPr>
              <a:t>allen</a:t>
            </a:r>
            <a:r>
              <a:rPr lang="en-GB" dirty="0">
                <a:cs typeface="Calibri"/>
              </a:rPr>
              <a:t> </a:t>
            </a:r>
            <a:r>
              <a:rPr lang="en-GB" dirty="0" err="1">
                <a:cs typeface="Calibri"/>
              </a:rPr>
              <a:t>Interessierten</a:t>
            </a:r>
            <a:r>
              <a:rPr lang="en-GB" dirty="0">
                <a:cs typeface="Calibri"/>
              </a:rPr>
              <a:t>, egal, wo </a:t>
            </a:r>
            <a:r>
              <a:rPr lang="en-GB" dirty="0" err="1">
                <a:cs typeface="Calibri"/>
              </a:rPr>
              <a:t>sie</a:t>
            </a:r>
            <a:r>
              <a:rPr lang="en-GB" dirty="0">
                <a:cs typeface="Calibri"/>
              </a:rPr>
              <a:t> leben </a:t>
            </a:r>
            <a:r>
              <a:rPr lang="en-GB" dirty="0" err="1">
                <a:cs typeface="Calibri"/>
              </a:rPr>
              <a:t>oder</a:t>
            </a:r>
            <a:r>
              <a:rPr lang="en-GB" dirty="0">
                <a:cs typeface="Calibri"/>
              </a:rPr>
              <a:t> </a:t>
            </a:r>
            <a:r>
              <a:rPr lang="en-GB" dirty="0" err="1">
                <a:cs typeface="Calibri"/>
              </a:rPr>
              <a:t>welchen</a:t>
            </a:r>
            <a:r>
              <a:rPr lang="en-GB" dirty="0">
                <a:cs typeface="Calibri"/>
              </a:rPr>
              <a:t> </a:t>
            </a:r>
            <a:r>
              <a:rPr lang="en-GB" dirty="0" err="1">
                <a:cs typeface="Calibri"/>
              </a:rPr>
              <a:t>Arbeitsalltag</a:t>
            </a:r>
            <a:r>
              <a:rPr lang="en-GB" dirty="0">
                <a:cs typeface="Calibri"/>
              </a:rPr>
              <a:t> </a:t>
            </a:r>
            <a:r>
              <a:rPr lang="en-GB" dirty="0" err="1">
                <a:cs typeface="Calibri"/>
              </a:rPr>
              <a:t>sie</a:t>
            </a:r>
            <a:r>
              <a:rPr lang="en-GB" dirty="0">
                <a:cs typeface="Calibri"/>
              </a:rPr>
              <a:t> </a:t>
            </a:r>
            <a:r>
              <a:rPr lang="en-GB" dirty="0" err="1">
                <a:cs typeface="Calibri"/>
              </a:rPr>
              <a:t>haben</a:t>
            </a:r>
            <a:r>
              <a:rPr lang="en-GB" dirty="0">
                <a:cs typeface="Calibri"/>
              </a:rPr>
              <a:t>, </a:t>
            </a:r>
            <a:r>
              <a:rPr lang="en-GB" dirty="0" err="1">
                <a:cs typeface="Calibri"/>
              </a:rPr>
              <a:t>teilzunehmen</a:t>
            </a:r>
            <a:r>
              <a:rPr lang="en-GB" dirty="0">
                <a:cs typeface="Calibri"/>
              </a:rPr>
              <a:t>. </a:t>
            </a:r>
            <a:r>
              <a:rPr lang="en-GB" dirty="0" err="1">
                <a:cs typeface="Calibri"/>
              </a:rPr>
              <a:t>Dabei</a:t>
            </a:r>
            <a:r>
              <a:rPr lang="en-GB" dirty="0">
                <a:cs typeface="Calibri"/>
              </a:rPr>
              <a:t> </a:t>
            </a:r>
            <a:r>
              <a:rPr lang="en-GB" dirty="0" err="1">
                <a:cs typeface="Calibri"/>
              </a:rPr>
              <a:t>kann</a:t>
            </a:r>
            <a:r>
              <a:rPr lang="en-GB" dirty="0">
                <a:cs typeface="Calibri"/>
              </a:rPr>
              <a:t> man den </a:t>
            </a:r>
            <a:r>
              <a:rPr lang="en-GB" dirty="0" err="1">
                <a:cs typeface="Calibri"/>
              </a:rPr>
              <a:t>Kurs</a:t>
            </a:r>
            <a:r>
              <a:rPr lang="en-GB" dirty="0">
                <a:cs typeface="Calibri"/>
              </a:rPr>
              <a:t> </a:t>
            </a:r>
            <a:r>
              <a:rPr lang="en-GB" dirty="0" err="1">
                <a:cs typeface="Calibri"/>
              </a:rPr>
              <a:t>asynchron</a:t>
            </a:r>
            <a:r>
              <a:rPr lang="en-GB" dirty="0">
                <a:cs typeface="Calibri"/>
              </a:rPr>
              <a:t> </a:t>
            </a:r>
            <a:r>
              <a:rPr lang="en-GB" dirty="0" err="1">
                <a:cs typeface="Calibri"/>
              </a:rPr>
              <a:t>im</a:t>
            </a:r>
            <a:r>
              <a:rPr lang="en-GB" dirty="0">
                <a:cs typeface="Calibri"/>
              </a:rPr>
              <a:t> </a:t>
            </a:r>
            <a:r>
              <a:rPr lang="en-GB" dirty="0" err="1">
                <a:cs typeface="Calibri"/>
              </a:rPr>
              <a:t>Selbststudium</a:t>
            </a:r>
            <a:r>
              <a:rPr lang="en-GB" dirty="0">
                <a:cs typeface="Calibri"/>
              </a:rPr>
              <a:t> </a:t>
            </a:r>
            <a:r>
              <a:rPr lang="en-GB" dirty="0" err="1">
                <a:cs typeface="Calibri"/>
              </a:rPr>
              <a:t>oder</a:t>
            </a:r>
            <a:r>
              <a:rPr lang="en-GB" dirty="0">
                <a:cs typeface="Calibri"/>
              </a:rPr>
              <a:t> </a:t>
            </a:r>
            <a:r>
              <a:rPr lang="en-GB" dirty="0" err="1">
                <a:cs typeface="Calibri"/>
              </a:rPr>
              <a:t>als</a:t>
            </a:r>
            <a:r>
              <a:rPr lang="en-GB" dirty="0">
                <a:cs typeface="Calibri"/>
              </a:rPr>
              <a:t> Teil </a:t>
            </a:r>
            <a:r>
              <a:rPr lang="en-GB" dirty="0" err="1">
                <a:cs typeface="Calibri"/>
              </a:rPr>
              <a:t>einer</a:t>
            </a:r>
            <a:r>
              <a:rPr lang="en-GB" dirty="0">
                <a:cs typeface="Calibri"/>
              </a:rPr>
              <a:t> </a:t>
            </a:r>
            <a:r>
              <a:rPr lang="en-GB" dirty="0" err="1">
                <a:cs typeface="Calibri"/>
              </a:rPr>
              <a:t>Lerngruppe</a:t>
            </a:r>
            <a:r>
              <a:rPr lang="en-GB" dirty="0">
                <a:cs typeface="Calibri"/>
              </a:rPr>
              <a:t> </a:t>
            </a:r>
            <a:r>
              <a:rPr lang="en-GB" dirty="0" err="1">
                <a:cs typeface="Calibri"/>
              </a:rPr>
              <a:t>machen</a:t>
            </a:r>
            <a:r>
              <a:rPr lang="en-GB" dirty="0">
                <a:cs typeface="Calibri"/>
              </a:rPr>
              <a:t>, </a:t>
            </a:r>
            <a:r>
              <a:rPr lang="en-GB" dirty="0" err="1">
                <a:cs typeface="Calibri"/>
              </a:rPr>
              <a:t>oder</a:t>
            </a:r>
            <a:r>
              <a:rPr lang="en-GB" dirty="0">
                <a:cs typeface="Calibri"/>
              </a:rPr>
              <a:t> </a:t>
            </a:r>
            <a:r>
              <a:rPr lang="en-GB" dirty="0" err="1">
                <a:cs typeface="Calibri"/>
              </a:rPr>
              <a:t>auch</a:t>
            </a:r>
            <a:r>
              <a:rPr lang="en-GB" dirty="0">
                <a:cs typeface="Calibri"/>
              </a:rPr>
              <a:t> an 4 Live Zoom Sessions </a:t>
            </a:r>
            <a:r>
              <a:rPr lang="en-GB" dirty="0" err="1">
                <a:cs typeface="Calibri"/>
              </a:rPr>
              <a:t>teilnehmen</a:t>
            </a:r>
            <a:r>
              <a:rPr lang="en-GB" dirty="0">
                <a:cs typeface="Calibri"/>
              </a:rPr>
              <a:t>)</a:t>
            </a:r>
          </a:p>
          <a:p>
            <a:pPr marL="171450" indent="-171450">
              <a:buFont typeface="Arial"/>
              <a:buChar char="•"/>
            </a:pPr>
            <a:r>
              <a:rPr lang="en-GB" dirty="0">
                <a:cs typeface="Calibri"/>
              </a:rPr>
              <a:t>Der </a:t>
            </a:r>
            <a:r>
              <a:rPr lang="en-GB" dirty="0" err="1">
                <a:cs typeface="Calibri"/>
              </a:rPr>
              <a:t>Kurs</a:t>
            </a:r>
            <a:r>
              <a:rPr lang="en-GB" dirty="0">
                <a:cs typeface="Calibri"/>
              </a:rPr>
              <a:t> </a:t>
            </a:r>
            <a:r>
              <a:rPr lang="en-GB" dirty="0" err="1">
                <a:cs typeface="Calibri"/>
              </a:rPr>
              <a:t>kann</a:t>
            </a:r>
            <a:r>
              <a:rPr lang="en-GB" dirty="0">
                <a:cs typeface="Calibri"/>
              </a:rPr>
              <a:t> </a:t>
            </a:r>
            <a:r>
              <a:rPr lang="en-GB" dirty="0" err="1">
                <a:cs typeface="Calibri"/>
              </a:rPr>
              <a:t>auch</a:t>
            </a:r>
            <a:r>
              <a:rPr lang="en-GB" dirty="0">
                <a:cs typeface="Calibri"/>
              </a:rPr>
              <a:t> in </a:t>
            </a:r>
            <a:r>
              <a:rPr lang="en-GB" dirty="0" err="1">
                <a:cs typeface="Calibri"/>
              </a:rPr>
              <a:t>andere</a:t>
            </a:r>
            <a:r>
              <a:rPr lang="en-GB" dirty="0">
                <a:cs typeface="Calibri"/>
              </a:rPr>
              <a:t> </a:t>
            </a:r>
            <a:r>
              <a:rPr lang="en-GB" dirty="0" err="1">
                <a:cs typeface="Calibri"/>
              </a:rPr>
              <a:t>Kurse</a:t>
            </a:r>
            <a:r>
              <a:rPr lang="en-GB" dirty="0">
                <a:cs typeface="Calibri"/>
              </a:rPr>
              <a:t> </a:t>
            </a:r>
            <a:r>
              <a:rPr lang="en-GB" dirty="0" err="1">
                <a:cs typeface="Calibri"/>
              </a:rPr>
              <a:t>integriert</a:t>
            </a:r>
            <a:r>
              <a:rPr lang="en-GB" dirty="0">
                <a:cs typeface="Calibri"/>
              </a:rPr>
              <a:t> </a:t>
            </a:r>
            <a:r>
              <a:rPr lang="en-GB" dirty="0" err="1">
                <a:cs typeface="Calibri"/>
              </a:rPr>
              <a:t>werden</a:t>
            </a:r>
            <a:r>
              <a:rPr lang="en-GB" dirty="0">
                <a:cs typeface="Calibri"/>
              </a:rPr>
              <a:t>. </a:t>
            </a:r>
          </a:p>
        </p:txBody>
      </p:sp>
      <p:sp>
        <p:nvSpPr>
          <p:cNvPr id="4" name="Foliennummernplatzhalter 3">
            <a:extLst>
              <a:ext uri="{FF2B5EF4-FFF2-40B4-BE49-F238E27FC236}">
                <a16:creationId xmlns:a16="http://schemas.microsoft.com/office/drawing/2014/main" id="{0C38A596-C7CD-7A84-6F96-870075C28859}"/>
              </a:ext>
            </a:extLst>
          </p:cNvPr>
          <p:cNvSpPr>
            <a:spLocks noGrp="1"/>
          </p:cNvSpPr>
          <p:nvPr>
            <p:ph type="sldNum" sz="quarter" idx="5"/>
          </p:nvPr>
        </p:nvSpPr>
        <p:spPr/>
        <p:txBody>
          <a:bodyPr/>
          <a:lstStyle/>
          <a:p>
            <a:fld id="{92383C3E-C972-D14F-BBA1-88A056F54D7F}" type="slidenum">
              <a:rPr lang="de-DE" smtClean="0"/>
              <a:t>14</a:t>
            </a:fld>
            <a:endParaRPr lang="de-DE"/>
          </a:p>
        </p:txBody>
      </p:sp>
    </p:spTree>
    <p:extLst>
      <p:ext uri="{BB962C8B-B14F-4D97-AF65-F5344CB8AC3E}">
        <p14:creationId xmlns:p14="http://schemas.microsoft.com/office/powerpoint/2010/main" val="2233958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lgn="l" rtl="0">
              <a:lnSpc>
                <a:spcPct val="100000"/>
              </a:lnSpc>
              <a:spcBef>
                <a:spcPts val="720"/>
              </a:spcBef>
              <a:spcAft>
                <a:spcPts val="0"/>
              </a:spcAft>
              <a:buSzPts val="1400"/>
              <a:buFont typeface="Arial"/>
              <a:buNone/>
            </a:pPr>
            <a:r>
              <a:rPr lang="de-DE" sz="1200">
                <a:latin typeface="Arial"/>
                <a:ea typeface="Arial"/>
                <a:cs typeface="Arial"/>
                <a:sym typeface="Arial"/>
              </a:rPr>
              <a:t>Melanie</a:t>
            </a:r>
          </a:p>
          <a:p>
            <a:pPr marL="285750" lvl="0" indent="-285750" algn="l" rtl="0">
              <a:lnSpc>
                <a:spcPct val="100000"/>
              </a:lnSpc>
              <a:spcBef>
                <a:spcPts val="720"/>
              </a:spcBef>
              <a:spcAft>
                <a:spcPts val="0"/>
              </a:spcAft>
              <a:buSzPts val="1400"/>
              <a:buFont typeface="Arial"/>
              <a:buChar char="•"/>
            </a:pPr>
            <a:r>
              <a:rPr lang="de-DE" sz="1200">
                <a:latin typeface="Arial"/>
                <a:ea typeface="Arial"/>
                <a:cs typeface="Arial"/>
                <a:sym typeface="Arial"/>
              </a:rPr>
              <a:t>ist eine gemeinsame Einrichtung der UZH und ETHZ und wird gefördert von der Stiftung Mercator Schweiz</a:t>
            </a:r>
          </a:p>
          <a:p>
            <a:pPr marL="285750" lvl="0" indent="-285750" algn="l" rtl="0">
              <a:lnSpc>
                <a:spcPct val="100000"/>
              </a:lnSpc>
              <a:spcBef>
                <a:spcPts val="720"/>
              </a:spcBef>
              <a:spcAft>
                <a:spcPts val="0"/>
              </a:spcAft>
              <a:buSzPts val="1400"/>
              <a:buFont typeface="Arial"/>
              <a:buChar char="•"/>
            </a:pPr>
            <a:endParaRPr lang="de-DE" sz="1200">
              <a:latin typeface="Arial"/>
              <a:ea typeface="Arial"/>
              <a:cs typeface="Arial"/>
              <a:sym typeface="Arial"/>
            </a:endParaRPr>
          </a:p>
          <a:p>
            <a:pPr marL="285750" lvl="0" indent="-285750" algn="l" rtl="0">
              <a:lnSpc>
                <a:spcPct val="100000"/>
              </a:lnSpc>
              <a:spcBef>
                <a:spcPts val="720"/>
              </a:spcBef>
              <a:spcAft>
                <a:spcPts val="0"/>
              </a:spcAft>
              <a:buSzPts val="1400"/>
              <a:buFont typeface="Arial"/>
              <a:buChar char="•"/>
            </a:pPr>
            <a:r>
              <a:rPr lang="de-DE" sz="1200">
                <a:latin typeface="Arial"/>
                <a:ea typeface="Arial"/>
                <a:cs typeface="Arial"/>
                <a:sym typeface="Arial"/>
              </a:rPr>
              <a:t>Seit 2023 ein Zusammenschluss der PWA und des Kompetenzzentrums Citizen Science</a:t>
            </a:r>
          </a:p>
          <a:p>
            <a:pPr marL="285750" lvl="0" indent="-285750" algn="l" rtl="0">
              <a:lnSpc>
                <a:spcPct val="100000"/>
              </a:lnSpc>
              <a:spcBef>
                <a:spcPts val="720"/>
              </a:spcBef>
              <a:spcAft>
                <a:spcPts val="0"/>
              </a:spcAft>
              <a:buSzPts val="1400"/>
              <a:buFont typeface="Arial"/>
              <a:buChar char="•"/>
            </a:pPr>
            <a:endParaRPr lang="de-DE" sz="1200">
              <a:latin typeface="Arial"/>
              <a:ea typeface="Arial"/>
              <a:cs typeface="Arial"/>
              <a:sym typeface="Arial"/>
            </a:endParaRPr>
          </a:p>
          <a:p>
            <a:pPr marL="285750" lvl="0" indent="-285750" algn="l" rtl="0">
              <a:lnSpc>
                <a:spcPct val="100000"/>
              </a:lnSpc>
              <a:spcBef>
                <a:spcPts val="720"/>
              </a:spcBef>
              <a:spcAft>
                <a:spcPts val="0"/>
              </a:spcAft>
              <a:buSzPts val="1400"/>
              <a:buFont typeface="Arial"/>
              <a:buChar char="•"/>
            </a:pPr>
            <a:r>
              <a:rPr lang="de-DE" sz="1200">
                <a:latin typeface="Arial"/>
                <a:ea typeface="Arial"/>
                <a:cs typeface="Arial"/>
                <a:sym typeface="Arial"/>
              </a:rPr>
              <a:t>ist ein Servicecenter für Forschende und forschungsinteressierte Bürger*innen</a:t>
            </a:r>
          </a:p>
          <a:p>
            <a:pPr marL="285750" lvl="0" indent="-285750" algn="l" rtl="0">
              <a:lnSpc>
                <a:spcPct val="100000"/>
              </a:lnSpc>
              <a:spcBef>
                <a:spcPts val="720"/>
              </a:spcBef>
              <a:spcAft>
                <a:spcPts val="0"/>
              </a:spcAft>
              <a:buSzPts val="1400"/>
              <a:buFont typeface="Arial"/>
              <a:buChar char="•"/>
            </a:pPr>
            <a:endParaRPr lang="de-DE" sz="1200">
              <a:latin typeface="Arial"/>
              <a:ea typeface="Arial"/>
              <a:cs typeface="Arial"/>
              <a:sym typeface="Arial"/>
            </a:endParaRPr>
          </a:p>
          <a:p>
            <a:pPr marL="285750" lvl="0" indent="-285750" algn="l" rtl="0">
              <a:lnSpc>
                <a:spcPct val="100000"/>
              </a:lnSpc>
              <a:spcBef>
                <a:spcPts val="720"/>
              </a:spcBef>
              <a:spcAft>
                <a:spcPts val="0"/>
              </a:spcAft>
              <a:buSzPts val="1400"/>
              <a:buFont typeface="Arial"/>
              <a:buChar char="•"/>
            </a:pPr>
            <a:r>
              <a:rPr lang="de-DE" sz="1200">
                <a:latin typeface="Arial"/>
                <a:ea typeface="Arial"/>
                <a:cs typeface="Arial"/>
                <a:sym typeface="Arial"/>
              </a:rPr>
              <a:t>Unsere Mission: Wir streben eine offene, vielfältige und integrative Wissenschaft an, in der mit der Öffentlichkeit und für die Öffentlichkeit geforscht wird und in der Citizen Science als Standard bzw. allgemeiner Forschungsansatz akzeptiert wird.</a:t>
            </a:r>
          </a:p>
          <a:p>
            <a:pPr marL="285750" lvl="0" indent="-285750" algn="l" rtl="0">
              <a:lnSpc>
                <a:spcPct val="100000"/>
              </a:lnSpc>
              <a:spcBef>
                <a:spcPts val="720"/>
              </a:spcBef>
              <a:spcAft>
                <a:spcPts val="0"/>
              </a:spcAft>
              <a:buSzPts val="1400"/>
              <a:buFont typeface="Arial"/>
              <a:buChar char="•"/>
            </a:pPr>
            <a:endParaRPr lang="de-DE" sz="1200">
              <a:latin typeface="Arial"/>
              <a:ea typeface="Arial"/>
              <a:cs typeface="Arial"/>
              <a:sym typeface="Arial"/>
            </a:endParaRPr>
          </a:p>
          <a:p>
            <a:pPr marL="0" lvl="0" indent="0" algn="l" rtl="0">
              <a:lnSpc>
                <a:spcPct val="100000"/>
              </a:lnSpc>
              <a:spcBef>
                <a:spcPts val="300"/>
              </a:spcBef>
              <a:spcAft>
                <a:spcPts val="0"/>
              </a:spcAft>
              <a:buSzPts val="1400"/>
              <a:buFont typeface="Noto Sans Symbols"/>
              <a:buNone/>
            </a:pPr>
            <a:endParaRPr lang="de-DE" sz="1200"/>
          </a:p>
          <a:p>
            <a:pPr marL="285750" lvl="0" indent="-285750" algn="l" rtl="0">
              <a:lnSpc>
                <a:spcPct val="100000"/>
              </a:lnSpc>
              <a:spcBef>
                <a:spcPts val="720"/>
              </a:spcBef>
              <a:spcAft>
                <a:spcPts val="0"/>
              </a:spcAft>
              <a:buSzPts val="1400"/>
              <a:buFont typeface="Arial"/>
              <a:buChar char="•"/>
            </a:pPr>
            <a:r>
              <a:rPr lang="de-DE" b="1"/>
              <a:t>Um dies zu erreichen,</a:t>
            </a:r>
          </a:p>
          <a:p>
            <a:pPr marL="285750" lvl="0" indent="-285750" algn="l" rtl="0">
              <a:lnSpc>
                <a:spcPct val="100000"/>
              </a:lnSpc>
              <a:spcBef>
                <a:spcPts val="720"/>
              </a:spcBef>
              <a:spcAft>
                <a:spcPts val="0"/>
              </a:spcAft>
              <a:buSzPts val="1400"/>
              <a:buFont typeface="Arial"/>
              <a:buChar char="•"/>
            </a:pPr>
            <a:endParaRPr lang="de-DE"/>
          </a:p>
          <a:p>
            <a:pPr marL="285750" lvl="0" indent="-285750" algn="l" rtl="0">
              <a:lnSpc>
                <a:spcPct val="100000"/>
              </a:lnSpc>
              <a:spcBef>
                <a:spcPts val="720"/>
              </a:spcBef>
              <a:spcAft>
                <a:spcPts val="0"/>
              </a:spcAft>
              <a:buSzPts val="1400"/>
              <a:buFont typeface="Arial"/>
              <a:buChar char="•"/>
            </a:pPr>
            <a:r>
              <a:rPr lang="de-DE"/>
              <a:t>fördern wir die aktive Beteiligung der Bürgerinnen und Bürger an der Forschung, indem wir Fragen in allen akademischen Disziplinen angehen, vom Klimawandel bis zur menschlichen Gesundheit.</a:t>
            </a:r>
          </a:p>
          <a:p>
            <a:pPr marL="285750" lvl="0" indent="-285750" algn="l" rtl="0">
              <a:lnSpc>
                <a:spcPct val="100000"/>
              </a:lnSpc>
              <a:spcBef>
                <a:spcPts val="720"/>
              </a:spcBef>
              <a:spcAft>
                <a:spcPts val="0"/>
              </a:spcAft>
              <a:buSzPts val="1400"/>
              <a:buFont typeface="Arial"/>
              <a:buChar char="•"/>
            </a:pPr>
            <a:r>
              <a:rPr lang="de-DE"/>
              <a:t>Wir stellen Ressourcen, Fachwissen und technisches Know-how zur Verfügung, um Citizen-Science-Projekte zu entwickeln, einzurichten und durchzuführen.</a:t>
            </a:r>
          </a:p>
          <a:p>
            <a:pPr marL="285750" lvl="0" indent="-285750" algn="l" rtl="0">
              <a:lnSpc>
                <a:spcPct val="100000"/>
              </a:lnSpc>
              <a:spcBef>
                <a:spcPts val="720"/>
              </a:spcBef>
              <a:spcAft>
                <a:spcPts val="0"/>
              </a:spcAft>
              <a:buSzPts val="1400"/>
              <a:buFont typeface="Arial"/>
              <a:buChar char="•"/>
            </a:pPr>
            <a:r>
              <a:rPr lang="de-DE"/>
              <a:t>Wir bieten verschiedene Schulungen an, um die für Citizen Science notwendigen Fähigkeiten zu fördern.</a:t>
            </a:r>
          </a:p>
          <a:p>
            <a:pPr marL="285750" lvl="0" indent="-285750" algn="l" rtl="0">
              <a:lnSpc>
                <a:spcPct val="100000"/>
              </a:lnSpc>
              <a:spcBef>
                <a:spcPts val="720"/>
              </a:spcBef>
              <a:spcAft>
                <a:spcPts val="0"/>
              </a:spcAft>
              <a:buSzPts val="1400"/>
              <a:buFont typeface="Arial"/>
              <a:buChar char="•"/>
            </a:pPr>
            <a:r>
              <a:rPr lang="de-DE"/>
              <a:t>Wir helfen allen Praktikern, die höchsten Standards in der Forschungsmethodik einzuhalten, einschließlich wissenschaftlicher Ergebnisse, Datenqualität und Forschungsethik.</a:t>
            </a:r>
          </a:p>
          <a:p>
            <a:pPr marL="285750" lvl="0" indent="-285750" algn="l" rtl="0">
              <a:lnSpc>
                <a:spcPct val="100000"/>
              </a:lnSpc>
              <a:spcBef>
                <a:spcPts val="720"/>
              </a:spcBef>
              <a:spcAft>
                <a:spcPts val="0"/>
              </a:spcAft>
              <a:buSzPts val="1400"/>
              <a:buFont typeface="Arial"/>
              <a:buChar char="•"/>
            </a:pPr>
            <a:r>
              <a:rPr lang="de-DE"/>
              <a:t>Wir bieten ein Umfeld, das die Zusammenarbeit und Kommunikation zwischen Bürgerwissenschaftlern und akademischen Wissenschaftlern fördert und erleichtert.</a:t>
            </a:r>
          </a:p>
          <a:p>
            <a:pPr marL="285750" lvl="0" indent="-285750" algn="l" rtl="0">
              <a:lnSpc>
                <a:spcPct val="100000"/>
              </a:lnSpc>
              <a:spcBef>
                <a:spcPts val="720"/>
              </a:spcBef>
              <a:spcAft>
                <a:spcPts val="0"/>
              </a:spcAft>
              <a:buSzPts val="1400"/>
              <a:buFont typeface="Arial"/>
              <a:buChar char="•"/>
            </a:pPr>
            <a:r>
              <a:rPr lang="de-DE"/>
              <a:t>Wir ermutigen Projekte, die zu den globalen Bemühungen um eine nachhaltige Entwicklung beitragen, indem sie umsetzbares Wissen und Daten schaffen, die helfen können, die SDGs der Vereinten Nationen auf lokaler, regionaler und globaler Ebene zu erreichen.</a:t>
            </a:r>
          </a:p>
          <a:p>
            <a:pPr marL="285750" lvl="0" indent="-285750" algn="l" rtl="0">
              <a:lnSpc>
                <a:spcPct val="100000"/>
              </a:lnSpc>
              <a:spcBef>
                <a:spcPts val="720"/>
              </a:spcBef>
              <a:spcAft>
                <a:spcPts val="0"/>
              </a:spcAft>
              <a:buSzPts val="1400"/>
              <a:buFont typeface="Arial"/>
              <a:buChar char="•"/>
            </a:pPr>
            <a:endParaRPr lang="de-DE"/>
          </a:p>
          <a:p>
            <a:r>
              <a:rPr lang="de-DE"/>
              <a:t>Unsere Dienste sind für all jene verfügbar, die daran interessiert sind</a:t>
            </a:r>
          </a:p>
          <a:p>
            <a:pPr marL="342900" indent="-342900">
              <a:buFont typeface="Arial" panose="020B0604020202020204" pitchFamily="34" charset="0"/>
              <a:buChar char="•"/>
            </a:pPr>
            <a:endParaRPr lang="de-DE"/>
          </a:p>
          <a:p>
            <a:pPr marL="342900" indent="-342900">
              <a:buFont typeface="Arial" panose="020B0604020202020204" pitchFamily="34" charset="0"/>
              <a:buChar char="•"/>
            </a:pPr>
            <a:r>
              <a:rPr lang="de-DE"/>
              <a:t>ein partizipatives Citizen Science Projekt zu erstellen;</a:t>
            </a:r>
          </a:p>
          <a:p>
            <a:pPr marL="342900" indent="-342900">
              <a:buFont typeface="Arial" panose="020B0604020202020204" pitchFamily="34" charset="0"/>
              <a:buChar char="•"/>
            </a:pPr>
            <a:r>
              <a:rPr lang="de-DE"/>
              <a:t>an einem Citizen Science-Projekt teilzunehmen;</a:t>
            </a:r>
          </a:p>
          <a:p>
            <a:pPr marL="342900" indent="-342900">
              <a:buFont typeface="Arial" panose="020B0604020202020204" pitchFamily="34" charset="0"/>
              <a:buChar char="•"/>
            </a:pPr>
            <a:r>
              <a:rPr lang="de-DE"/>
              <a:t>über partizipative Citizen Science zu lernen;</a:t>
            </a:r>
          </a:p>
          <a:p>
            <a:pPr marL="342900" indent="-342900">
              <a:buFont typeface="Arial" panose="020B0604020202020204" pitchFamily="34" charset="0"/>
              <a:buChar char="•"/>
            </a:pPr>
            <a:r>
              <a:rPr lang="de-DE"/>
              <a:t>ihre Fähigkeiten zu erweitern oder</a:t>
            </a:r>
          </a:p>
          <a:p>
            <a:pPr marL="342900" indent="-342900">
              <a:buFont typeface="Arial" panose="020B0604020202020204" pitchFamily="34" charset="0"/>
              <a:buChar char="•"/>
            </a:pPr>
            <a:r>
              <a:rPr lang="de-DE"/>
              <a:t>ihr Netzwerk zu erweitern und sich mit Gleichgesinnten auszutauschen.</a:t>
            </a:r>
          </a:p>
          <a:p>
            <a:pPr marL="342900" indent="-342900">
              <a:buFont typeface="Arial" panose="020B0604020202020204" pitchFamily="34" charset="0"/>
              <a:buChar char="•"/>
            </a:pPr>
            <a:endParaRPr lang="de-DE"/>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a:t>Bürgerinnen und Bürger sowie Forschende der UZH, ETH, Zürich, Schweiz und darüber hinaus.</a:t>
            </a:r>
            <a:endParaRPr lang="en-GB"/>
          </a:p>
          <a:p>
            <a:pPr marL="0" indent="0">
              <a:buFont typeface="Arial" panose="020B0604020202020204" pitchFamily="34" charset="0"/>
              <a:buNone/>
            </a:pPr>
            <a:endParaRPr lang="de-DE"/>
          </a:p>
          <a:p>
            <a:pPr marL="285750" lvl="0" indent="-285750" algn="l" rtl="0">
              <a:lnSpc>
                <a:spcPct val="100000"/>
              </a:lnSpc>
              <a:spcBef>
                <a:spcPts val="720"/>
              </a:spcBef>
              <a:spcAft>
                <a:spcPts val="0"/>
              </a:spcAft>
              <a:buSzPts val="1400"/>
              <a:buFont typeface="Arial"/>
              <a:buChar char="•"/>
            </a:pPr>
            <a:endParaRPr lang="de-CH"/>
          </a:p>
          <a:p>
            <a:endParaRPr lang="de-CH"/>
          </a:p>
          <a:p>
            <a:pPr marL="0" lvl="0" indent="0" algn="l" rtl="0">
              <a:lnSpc>
                <a:spcPct val="100000"/>
              </a:lnSpc>
              <a:spcBef>
                <a:spcPts val="720"/>
              </a:spcBef>
              <a:spcAft>
                <a:spcPts val="0"/>
              </a:spcAft>
              <a:buSzPts val="1400"/>
              <a:buFont typeface="Arial"/>
              <a:buNone/>
            </a:pPr>
            <a:endParaRPr lang="de-DE"/>
          </a:p>
        </p:txBody>
      </p:sp>
      <p:sp>
        <p:nvSpPr>
          <p:cNvPr id="4" name="Foliennummernplatzhalter 3"/>
          <p:cNvSpPr>
            <a:spLocks noGrp="1"/>
          </p:cNvSpPr>
          <p:nvPr>
            <p:ph type="sldNum" sz="quarter" idx="5"/>
          </p:nvPr>
        </p:nvSpPr>
        <p:spPr/>
        <p:txBody>
          <a:bodyPr/>
          <a:lstStyle/>
          <a:p>
            <a:fld id="{92383C3E-C972-D14F-BBA1-88A056F54D7F}" type="slidenum">
              <a:rPr lang="de-DE" smtClean="0"/>
              <a:t>15</a:t>
            </a:fld>
            <a:endParaRPr lang="de-DE"/>
          </a:p>
        </p:txBody>
      </p:sp>
    </p:spTree>
    <p:extLst>
      <p:ext uri="{BB962C8B-B14F-4D97-AF65-F5344CB8AC3E}">
        <p14:creationId xmlns:p14="http://schemas.microsoft.com/office/powerpoint/2010/main" val="909535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Ale</a:t>
            </a:r>
          </a:p>
          <a:p>
            <a:endParaRPr lang="de-CH" dirty="0"/>
          </a:p>
          <a:p>
            <a:r>
              <a:rPr lang="de-CH" dirty="0"/>
              <a:t>Was ist Citizen Science? Citizen Science bezeichnet die Beteiligung der Öffentlichkeit («Bürger*innen») am wissenschaftlichen Forschungsprozess. Es handelt sich um eine Form der Öffentlichkeitsbeteiligung, die in vielen Disziplinen angewandt wird und verschiedene Bezeichnungen hat, wie z. B. «Community </a:t>
            </a:r>
            <a:r>
              <a:rPr lang="de-CH" dirty="0" err="1"/>
              <a:t>Based</a:t>
            </a:r>
            <a:r>
              <a:rPr lang="de-CH" dirty="0"/>
              <a:t> Research», «Crowd-</a:t>
            </a:r>
            <a:r>
              <a:rPr lang="de-CH" dirty="0" err="1"/>
              <a:t>Sourced</a:t>
            </a:r>
            <a:r>
              <a:rPr lang="de-CH" dirty="0"/>
              <a:t> Data Collection», «Civic Science» und andere.</a:t>
            </a:r>
          </a:p>
          <a:p>
            <a:endParaRPr lang="de-CH" dirty="0"/>
          </a:p>
          <a:p>
            <a:r>
              <a:rPr lang="de-CH" dirty="0"/>
              <a:t>Es gibt eine grosse Vielfalt von CS Projekten, und ich möchte diese an dieser Stelle rasch kategorisch aufzählen, um ein besseres Gefühl dafür zu vermitteln, was Citizen Science sein beinhalten kann. </a:t>
            </a:r>
          </a:p>
          <a:p>
            <a:endParaRPr lang="de-CH" dirty="0"/>
          </a:p>
          <a:p>
            <a:r>
              <a:rPr lang="de-CH" dirty="0" err="1"/>
              <a:t>Kontributorische</a:t>
            </a:r>
            <a:r>
              <a:rPr lang="de-CH" dirty="0"/>
              <a:t> Projekte, oft im Bereich der Natur- und Umweltwissenschaften, sind Projekte, bei denen Bürger*innen zur Sammlung von Daten oder zur Klassifizierung von Daten beitragen können, die aber von der akademischen Forschung definiert worden sind</a:t>
            </a:r>
          </a:p>
          <a:p>
            <a:r>
              <a:rPr lang="de-CH" dirty="0"/>
              <a:t>Ko-kreative Projekte, sind Projekte </a:t>
            </a:r>
            <a:r>
              <a:rPr lang="de-DE" dirty="0"/>
              <a:t>mit einem hohen Grad an aktiver Beteiligung von Bürgerinnen und Bürgern an den verschiedenen Phasen des Forschungsprojekts, von der Mittelbeschaffung über die Themenwahl und das Forschungsdesign bis hin zur Durchführung, Interpretation und Verbreitung der Ergebnisse.</a:t>
            </a:r>
            <a:endParaRPr lang="de-CH" dirty="0"/>
          </a:p>
          <a:p>
            <a:pPr marL="0" marR="0" lvl="0" indent="0" algn="l" defTabSz="914400" rtl="0" eaLnBrk="1" fontAlgn="auto" latinLnBrk="0" hangingPunct="1">
              <a:lnSpc>
                <a:spcPct val="100000"/>
              </a:lnSpc>
              <a:spcBef>
                <a:spcPts val="0"/>
              </a:spcBef>
              <a:spcAft>
                <a:spcPts val="0"/>
              </a:spcAft>
              <a:buClrTx/>
              <a:buSzTx/>
              <a:buFontTx/>
              <a:buNone/>
              <a:tabLst/>
              <a:defRPr/>
            </a:pPr>
            <a:r>
              <a:rPr lang="de-CH" dirty="0"/>
              <a:t>Kollaborative Projekte beziehen Bürger*innen mehr ein als beitragende Projekte, </a:t>
            </a:r>
            <a:r>
              <a:rPr lang="de-CH" dirty="0" err="1"/>
              <a:t>z.B</a:t>
            </a:r>
            <a:r>
              <a:rPr lang="de-CH" dirty="0"/>
              <a:t> in die Datenanalyse oder in den Wissenstransfer.</a:t>
            </a:r>
          </a:p>
          <a:p>
            <a:endParaRPr lang="de-CH" dirty="0"/>
          </a:p>
          <a:p>
            <a:r>
              <a:rPr lang="de-CH" b="1" dirty="0"/>
              <a:t>Unterschied sehr Grob, (zumindest bei uns)</a:t>
            </a:r>
          </a:p>
          <a:p>
            <a:r>
              <a:rPr lang="de-CH" b="0" dirty="0"/>
              <a:t>Co-</a:t>
            </a:r>
            <a:r>
              <a:rPr lang="de-CH" b="0" dirty="0" err="1"/>
              <a:t>creation</a:t>
            </a:r>
            <a:r>
              <a:rPr lang="de-CH" b="0" dirty="0"/>
              <a:t> bezieht sich auf einen Problemlösungsansatz, der verschiedene Interessensgruppen in allen oder möglichst vielen Phasen eines Projekts miteinbezieht.</a:t>
            </a:r>
          </a:p>
          <a:p>
            <a:r>
              <a:rPr lang="de-CH" b="0" dirty="0"/>
              <a:t>Co-Produktion umschreibt einen Ansatz bei der Umsetzung des Vorhabens in konkreten Aktivitäten, wie z.B. Workshop in denen man die gegebenen Herausforderungen und Fragten gemeinsam, also </a:t>
            </a:r>
            <a:r>
              <a:rPr lang="de-CH" b="0" dirty="0" err="1"/>
              <a:t>co</a:t>
            </a:r>
            <a:r>
              <a:rPr lang="de-CH" b="0" dirty="0"/>
              <a:t>-produktiv löst.</a:t>
            </a:r>
            <a:endParaRPr lang="de-CH" dirty="0"/>
          </a:p>
          <a:p>
            <a:endParaRPr lang="de-CH" dirty="0"/>
          </a:p>
          <a:p>
            <a:r>
              <a:rPr lang="de-CH" dirty="0"/>
              <a:t>Und in den aufgelisteten Punkten erahnt man auch schon, weshalb spezialisierte Methoden unumgänglich sind, je weiter wir in Richtung </a:t>
            </a:r>
            <a:r>
              <a:rPr lang="de-CH" dirty="0" err="1"/>
              <a:t>co-creation</a:t>
            </a:r>
            <a:r>
              <a:rPr lang="de-CH" dirty="0"/>
              <a:t> gehen.</a:t>
            </a:r>
          </a:p>
          <a:p>
            <a:endParaRPr lang="de-CH" dirty="0"/>
          </a:p>
          <a:p>
            <a:r>
              <a:rPr lang="de-DE" dirty="0"/>
              <a:t>Bei Citizen Science Zürich priorisieren wir Projekte mit einem hohen Grad an aktiver Beteiligung, bei denen</a:t>
            </a:r>
          </a:p>
          <a:p>
            <a:r>
              <a:rPr lang="de-CH" dirty="0"/>
              <a:t>- Ein Forschen auf Augenhöhe angestrebt wird;</a:t>
            </a:r>
          </a:p>
          <a:p>
            <a:r>
              <a:rPr lang="de-CH" dirty="0"/>
              <a:t>- Eine Wirkung (Outcomes und Nutzen) für Wissenschaft und Gesellschaft beabsichtigt ist;</a:t>
            </a:r>
          </a:p>
          <a:p>
            <a:r>
              <a:rPr lang="de-CH" dirty="0"/>
              <a:t>- Die Realität nicht nur verstanden, sondern auch verändert/ verbessert werden soll</a:t>
            </a:r>
          </a:p>
          <a:p>
            <a:r>
              <a:rPr lang="de-CH" dirty="0"/>
              <a:t>- Werte, Normen  und Interessen explizit einbezogen werden und </a:t>
            </a:r>
          </a:p>
          <a:p>
            <a:pPr marL="0" indent="0">
              <a:buFontTx/>
              <a:buNone/>
            </a:pPr>
            <a:r>
              <a:rPr lang="de-CH" dirty="0"/>
              <a:t>- Der Beteiligungsprozess nicht nur das Mittel zum Zweck ist, sondern der Zweck/ das Ziel selbst. Prozessorientierung.</a:t>
            </a:r>
          </a:p>
          <a:p>
            <a:r>
              <a:rPr lang="en-GB" dirty="0"/>
              <a:t>……………………………………………………………….</a:t>
            </a:r>
          </a:p>
          <a:p>
            <a:endParaRPr lang="en-GB" dirty="0"/>
          </a:p>
          <a:p>
            <a:r>
              <a:rPr lang="en-GB" dirty="0"/>
              <a:t>Td-Forschung </a:t>
            </a:r>
            <a:r>
              <a:rPr lang="en-GB" dirty="0" err="1"/>
              <a:t>identifiziert</a:t>
            </a:r>
            <a:r>
              <a:rPr lang="en-GB" dirty="0"/>
              <a:t> </a:t>
            </a:r>
            <a:r>
              <a:rPr lang="en-GB" dirty="0" err="1"/>
              <a:t>Anspruchsgruppen</a:t>
            </a:r>
            <a:r>
              <a:rPr lang="en-GB" dirty="0"/>
              <a:t>:</a:t>
            </a:r>
          </a:p>
          <a:p>
            <a:pPr marL="171450" indent="-171450">
              <a:buFontTx/>
              <a:buChar char="-"/>
            </a:pPr>
            <a:r>
              <a:rPr lang="en-GB" dirty="0"/>
              <a:t>Power/Interest/Expertise</a:t>
            </a:r>
          </a:p>
          <a:p>
            <a:pPr marL="171450" indent="-171450">
              <a:buFontTx/>
              <a:buChar char="-"/>
            </a:pPr>
            <a:r>
              <a:rPr lang="en-GB" dirty="0"/>
              <a:t>Affected by / power to affect project / interest in project</a:t>
            </a:r>
            <a:br>
              <a:rPr lang="en-GB" dirty="0"/>
            </a:br>
            <a:endParaRPr lang="en-GB" dirty="0"/>
          </a:p>
          <a:p>
            <a:pPr marL="0" indent="0">
              <a:buFontTx/>
              <a:buNone/>
            </a:pPr>
            <a:r>
              <a:rPr lang="en-GB" dirty="0"/>
              <a:t>Td-community </a:t>
            </a:r>
            <a:r>
              <a:rPr lang="en-GB" dirty="0" err="1"/>
              <a:t>definiert</a:t>
            </a:r>
            <a:r>
              <a:rPr lang="en-GB" dirty="0"/>
              <a:t> </a:t>
            </a:r>
            <a:r>
              <a:rPr lang="en-GB" dirty="0" err="1"/>
              <a:t>Qualitätskriterien</a:t>
            </a:r>
            <a:r>
              <a:rPr lang="en-GB" dirty="0"/>
              <a:t> </a:t>
            </a:r>
            <a:r>
              <a:rPr lang="en-GB" dirty="0" err="1"/>
              <a:t>v.a.</a:t>
            </a:r>
            <a:r>
              <a:rPr lang="en-GB" dirty="0"/>
              <a:t> für den </a:t>
            </a:r>
            <a:r>
              <a:rPr lang="en-GB" dirty="0" err="1"/>
              <a:t>Prozess</a:t>
            </a:r>
            <a:r>
              <a:rPr lang="en-GB" dirty="0"/>
              <a:t>, </a:t>
            </a:r>
            <a:r>
              <a:rPr lang="en-GB" dirty="0" err="1"/>
              <a:t>etwas</a:t>
            </a:r>
            <a:r>
              <a:rPr lang="en-GB" dirty="0"/>
              <a:t> </a:t>
            </a:r>
            <a:r>
              <a:rPr lang="en-GB" dirty="0" err="1"/>
              <a:t>weniger</a:t>
            </a:r>
            <a:r>
              <a:rPr lang="en-GB" dirty="0"/>
              <a:t> </a:t>
            </a:r>
            <a:r>
              <a:rPr lang="en-GB" dirty="0" err="1"/>
              <a:t>deutlich</a:t>
            </a:r>
            <a:r>
              <a:rPr lang="en-GB" dirty="0"/>
              <a:t> für den Output?</a:t>
            </a:r>
          </a:p>
          <a:p>
            <a:pPr marL="0" indent="0">
              <a:buFontTx/>
              <a:buNone/>
            </a:pPr>
            <a:endParaRPr lang="en-GB" dirty="0"/>
          </a:p>
          <a:p>
            <a:pPr>
              <a:spcAft>
                <a:spcPts val="600"/>
              </a:spcAft>
            </a:pPr>
            <a:r>
              <a:rPr lang="en-US" dirty="0"/>
              <a:t>In CS Artikel: CS can learn from TD research to elaborate on quality criteria and normativity</a:t>
            </a:r>
          </a:p>
          <a:p>
            <a:pPr>
              <a:spcAft>
                <a:spcPts val="600"/>
              </a:spcAft>
            </a:pPr>
            <a:r>
              <a:rPr lang="en-US" b="1" dirty="0"/>
              <a:t>Quality criteria</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dirty="0"/>
              <a:t>Belcher et al. 2015 : </a:t>
            </a:r>
            <a:r>
              <a:rPr lang="de-CH" sz="1200" kern="1200" dirty="0" err="1">
                <a:solidFill>
                  <a:schemeClr val="tx1"/>
                </a:solidFill>
                <a:effectLst/>
                <a:latin typeface="+mn-lt"/>
                <a:ea typeface="+mn-ea"/>
                <a:cs typeface="+mn-cs"/>
              </a:rPr>
              <a:t>relevance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problem</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legitimacy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process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credibility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results</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effectiveness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outcome</a:t>
            </a:r>
            <a:r>
              <a:rPr lang="de-CH"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600"/>
              </a:spcAft>
              <a:buClrTx/>
              <a:buSzTx/>
              <a:buFontTx/>
              <a:buNone/>
              <a:tabLst/>
              <a:defRPr/>
            </a:pPr>
            <a:r>
              <a:rPr lang="de-CH" sz="1200" kern="1200" dirty="0">
                <a:solidFill>
                  <a:schemeClr val="tx1"/>
                </a:solidFill>
                <a:effectLst/>
                <a:latin typeface="+mn-lt"/>
                <a:ea typeface="+mn-ea"/>
                <a:cs typeface="+mn-cs"/>
              </a:rPr>
              <a:t>Jahn and Keil (2015) </a:t>
            </a:r>
            <a:r>
              <a:rPr lang="de-CH" sz="1200" kern="1200" dirty="0" err="1">
                <a:solidFill>
                  <a:schemeClr val="tx1"/>
                </a:solidFill>
                <a:effectLst/>
                <a:latin typeface="+mn-lt"/>
                <a:ea typeface="+mn-ea"/>
                <a:cs typeface="+mn-cs"/>
              </a:rPr>
              <a:t>address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quality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assurance</a:t>
            </a:r>
            <a:r>
              <a:rPr lang="de-CH" sz="1200" kern="1200" dirty="0">
                <a:solidFill>
                  <a:schemeClr val="tx1"/>
                </a:solidFill>
                <a:effectLst/>
                <a:latin typeface="+mn-lt"/>
                <a:ea typeface="+mn-ea"/>
                <a:cs typeface="+mn-cs"/>
              </a:rPr>
              <a:t> in TDR in </a:t>
            </a:r>
            <a:r>
              <a:rPr lang="de-CH" sz="1200" kern="1200" dirty="0" err="1">
                <a:solidFill>
                  <a:schemeClr val="tx1"/>
                </a:solidFill>
                <a:effectLst/>
                <a:latin typeface="+mn-lt"/>
                <a:ea typeface="+mn-ea"/>
                <a:cs typeface="+mn-cs"/>
              </a:rPr>
              <a:t>three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fields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problem</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process</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results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Defila</a:t>
            </a:r>
            <a:r>
              <a:rPr lang="de-CH" sz="1200" kern="1200" dirty="0">
                <a:solidFill>
                  <a:schemeClr val="tx1"/>
                </a:solidFill>
                <a:effectLst/>
                <a:latin typeface="+mn-lt"/>
                <a:ea typeface="+mn-ea"/>
                <a:cs typeface="+mn-cs"/>
              </a:rPr>
              <a:t> and Di Giulio (1999) </a:t>
            </a:r>
            <a:r>
              <a:rPr lang="de-CH" sz="1200" kern="1200" dirty="0" err="1">
                <a:solidFill>
                  <a:schemeClr val="tx1"/>
                </a:solidFill>
                <a:effectLst/>
                <a:latin typeface="+mn-lt"/>
                <a:ea typeface="+mn-ea"/>
                <a:cs typeface="+mn-cs"/>
              </a:rPr>
              <a:t>focus</a:t>
            </a:r>
            <a:r>
              <a:rPr lang="de-CH" sz="1200" kern="1200" dirty="0">
                <a:solidFill>
                  <a:schemeClr val="tx1"/>
                </a:solidFill>
                <a:effectLst/>
                <a:latin typeface="+mn-lt"/>
                <a:ea typeface="+mn-ea"/>
                <a:cs typeface="+mn-cs"/>
              </a:rPr>
              <a:t> on external </a:t>
            </a:r>
            <a:r>
              <a:rPr lang="de-CH" sz="1200" kern="1200" dirty="0" err="1">
                <a:solidFill>
                  <a:schemeClr val="tx1"/>
                </a:solidFill>
                <a:effectLst/>
                <a:latin typeface="+mn-lt"/>
                <a:ea typeface="+mn-ea"/>
                <a:cs typeface="+mn-cs"/>
              </a:rPr>
              <a:t>evaluation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identifying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aspects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considered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across</a:t>
            </a:r>
            <a:r>
              <a:rPr lang="de-CH" sz="1200" kern="1200" dirty="0">
                <a:solidFill>
                  <a:schemeClr val="tx1"/>
                </a:solidFill>
                <a:effectLst/>
                <a:latin typeface="+mn-lt"/>
                <a:ea typeface="+mn-ea"/>
                <a:cs typeface="+mn-cs"/>
              </a:rPr>
              <a:t> different </a:t>
            </a:r>
            <a:r>
              <a:rPr lang="de-CH" sz="1200" kern="1200" dirty="0" err="1">
                <a:solidFill>
                  <a:schemeClr val="tx1"/>
                </a:solidFill>
                <a:effectLst/>
                <a:latin typeface="+mn-lt"/>
                <a:ea typeface="+mn-ea"/>
                <a:cs typeface="+mn-cs"/>
              </a:rPr>
              <a:t>phases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evaluation</a:t>
            </a:r>
            <a:r>
              <a:rPr lang="de-CH" sz="1200" kern="1200" dirty="0">
                <a:solidFill>
                  <a:schemeClr val="tx1"/>
                </a:solidFill>
                <a:effectLst/>
                <a:latin typeface="+mn-lt"/>
                <a:ea typeface="+mn-ea"/>
                <a:cs typeface="+mn-cs"/>
              </a:rPr>
              <a:t> (ex-ante, </a:t>
            </a:r>
            <a:r>
              <a:rPr lang="de-CH" sz="1200" kern="1200" dirty="0" err="1">
                <a:solidFill>
                  <a:schemeClr val="tx1"/>
                </a:solidFill>
                <a:effectLst/>
                <a:latin typeface="+mn-lt"/>
                <a:ea typeface="+mn-ea"/>
                <a:cs typeface="+mn-cs"/>
              </a:rPr>
              <a:t>intermediary</a:t>
            </a:r>
            <a:r>
              <a:rPr lang="de-CH" sz="1200" kern="1200" dirty="0">
                <a:solidFill>
                  <a:schemeClr val="tx1"/>
                </a:solidFill>
                <a:effectLst/>
                <a:latin typeface="+mn-lt"/>
                <a:ea typeface="+mn-ea"/>
                <a:cs typeface="+mn-cs"/>
              </a:rPr>
              <a:t>, ex-post). </a:t>
            </a:r>
            <a:endParaRPr lang="de-CH" dirty="0"/>
          </a:p>
          <a:p>
            <a:pPr marL="0" marR="0" lvl="0" indent="0" algn="l" defTabSz="914400" rtl="0" eaLnBrk="1" fontAlgn="auto" latinLnBrk="0" hangingPunct="1">
              <a:lnSpc>
                <a:spcPct val="100000"/>
              </a:lnSpc>
              <a:spcBef>
                <a:spcPts val="0"/>
              </a:spcBef>
              <a:spcAft>
                <a:spcPts val="600"/>
              </a:spcAft>
              <a:buClrTx/>
              <a:buSzTx/>
              <a:buFontTx/>
              <a:buNone/>
              <a:tabLst/>
              <a:defRPr/>
            </a:pPr>
            <a:r>
              <a:rPr lang="de-CH" sz="1200" kern="1200" dirty="0" err="1">
                <a:solidFill>
                  <a:schemeClr val="tx1"/>
                </a:solidFill>
                <a:effectLst/>
                <a:latin typeface="+mn-lt"/>
                <a:ea typeface="+mn-ea"/>
                <a:cs typeface="+mn-cs"/>
              </a:rPr>
              <a:t>Similar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discussions</a:t>
            </a:r>
            <a:r>
              <a:rPr lang="de-CH" sz="1200" kern="1200" dirty="0">
                <a:solidFill>
                  <a:schemeClr val="tx1"/>
                </a:solidFill>
                <a:effectLst/>
                <a:latin typeface="+mn-lt"/>
                <a:ea typeface="+mn-ea"/>
                <a:cs typeface="+mn-cs"/>
              </a:rPr>
              <a:t> on </a:t>
            </a:r>
            <a:r>
              <a:rPr lang="de-CH" sz="1200" kern="1200" dirty="0" err="1">
                <a:solidFill>
                  <a:schemeClr val="tx1"/>
                </a:solidFill>
                <a:effectLst/>
                <a:latin typeface="+mn-lt"/>
                <a:ea typeface="+mn-ea"/>
                <a:cs typeface="+mn-cs"/>
              </a:rPr>
              <a:t>quality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criteria</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are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emerging</a:t>
            </a:r>
            <a:r>
              <a:rPr lang="de-CH" sz="1200" kern="1200" dirty="0">
                <a:solidFill>
                  <a:schemeClr val="tx1"/>
                </a:solidFill>
                <a:effectLst/>
                <a:latin typeface="+mn-lt"/>
                <a:ea typeface="+mn-ea"/>
                <a:cs typeface="+mn-cs"/>
              </a:rPr>
              <a:t> in CS and </a:t>
            </a:r>
            <a:r>
              <a:rPr lang="de-CH" sz="1200" kern="1200" dirty="0" err="1">
                <a:solidFill>
                  <a:schemeClr val="tx1"/>
                </a:solidFill>
                <a:effectLst/>
                <a:latin typeface="+mn-lt"/>
                <a:ea typeface="+mn-ea"/>
                <a:cs typeface="+mn-cs"/>
              </a:rPr>
              <a:t>suggest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comparable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levels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controversy</a:t>
            </a:r>
            <a:r>
              <a:rPr lang="de-CH" sz="1200" kern="1200" dirty="0">
                <a:solidFill>
                  <a:schemeClr val="tx1"/>
                </a:solidFill>
                <a:effectLst/>
                <a:latin typeface="+mn-lt"/>
                <a:ea typeface="+mn-ea"/>
                <a:cs typeface="+mn-cs"/>
              </a:rPr>
              <a:t> (e. g., Heigl et al. 2018). </a:t>
            </a:r>
            <a:r>
              <a:rPr lang="de-CH" sz="1200" kern="1200" dirty="0" err="1">
                <a:solidFill>
                  <a:schemeClr val="tx1"/>
                </a:solidFill>
                <a:effectLst/>
                <a:latin typeface="+mn-lt"/>
                <a:ea typeface="+mn-ea"/>
                <a:cs typeface="+mn-cs"/>
              </a:rPr>
              <a:t>Debates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center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around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policy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scientific</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outcomes</a:t>
            </a:r>
            <a:r>
              <a:rPr lang="de-CH" sz="1200" kern="1200" dirty="0">
                <a:solidFill>
                  <a:schemeClr val="tx1"/>
                </a:solidFill>
                <a:effectLst/>
                <a:latin typeface="+mn-lt"/>
                <a:ea typeface="+mn-ea"/>
                <a:cs typeface="+mn-cs"/>
              </a:rPr>
              <a:t> (e. g., </a:t>
            </a:r>
            <a:r>
              <a:rPr lang="de-CH" sz="1200" kern="1200" dirty="0" err="1">
                <a:solidFill>
                  <a:schemeClr val="tx1"/>
                </a:solidFill>
                <a:effectLst/>
                <a:latin typeface="+mn-lt"/>
                <a:ea typeface="+mn-ea"/>
                <a:cs typeface="+mn-cs"/>
              </a:rPr>
              <a:t>Schmel-ler</a:t>
            </a:r>
            <a:r>
              <a:rPr lang="de-CH" sz="1200" kern="1200" dirty="0">
                <a:solidFill>
                  <a:schemeClr val="tx1"/>
                </a:solidFill>
                <a:effectLst/>
                <a:latin typeface="+mn-lt"/>
                <a:ea typeface="+mn-ea"/>
                <a:cs typeface="+mn-cs"/>
              </a:rPr>
              <a:t> et al. 2009), </a:t>
            </a:r>
            <a:r>
              <a:rPr lang="de-CH" sz="1200" kern="1200" dirty="0" err="1">
                <a:solidFill>
                  <a:schemeClr val="tx1"/>
                </a:solidFill>
                <a:effectLst/>
                <a:latin typeface="+mn-lt"/>
                <a:ea typeface="+mn-ea"/>
                <a:cs typeface="+mn-cs"/>
              </a:rPr>
              <a:t>data</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accessibility</a:t>
            </a:r>
            <a:r>
              <a:rPr lang="de-CH" sz="1200" kern="1200" dirty="0">
                <a:solidFill>
                  <a:schemeClr val="tx1"/>
                </a:solidFill>
                <a:effectLst/>
                <a:latin typeface="+mn-lt"/>
                <a:ea typeface="+mn-ea"/>
                <a:cs typeface="+mn-cs"/>
              </a:rPr>
              <a:t> (Groom et al. 2016) and </a:t>
            </a:r>
            <a:r>
              <a:rPr lang="de-CH" sz="1200" kern="1200" dirty="0" err="1">
                <a:solidFill>
                  <a:schemeClr val="tx1"/>
                </a:solidFill>
                <a:effectLst/>
                <a:latin typeface="+mn-lt"/>
                <a:ea typeface="+mn-ea"/>
                <a:cs typeface="+mn-cs"/>
              </a:rPr>
              <a:t>evaluation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learning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benefits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participants</a:t>
            </a:r>
            <a:r>
              <a:rPr lang="de-CH" sz="1200" kern="1200" dirty="0">
                <a:solidFill>
                  <a:schemeClr val="tx1"/>
                </a:solidFill>
                <a:effectLst/>
                <a:latin typeface="+mn-lt"/>
                <a:ea typeface="+mn-ea"/>
                <a:cs typeface="+mn-cs"/>
              </a:rPr>
              <a:t> (e. g., </a:t>
            </a:r>
            <a:r>
              <a:rPr lang="de-CH" sz="1200" kern="1200" dirty="0" err="1">
                <a:solidFill>
                  <a:schemeClr val="tx1"/>
                </a:solidFill>
                <a:effectLst/>
                <a:latin typeface="+mn-lt"/>
                <a:ea typeface="+mn-ea"/>
                <a:cs typeface="+mn-cs"/>
              </a:rPr>
              <a:t>Brossard</a:t>
            </a:r>
            <a:r>
              <a:rPr lang="de-CH" sz="1200" kern="1200" dirty="0">
                <a:solidFill>
                  <a:schemeClr val="tx1"/>
                </a:solidFill>
                <a:effectLst/>
                <a:latin typeface="+mn-lt"/>
                <a:ea typeface="+mn-ea"/>
                <a:cs typeface="+mn-cs"/>
              </a:rPr>
              <a:t> et al. 2005), in </a:t>
            </a:r>
            <a:r>
              <a:rPr lang="de-CH" sz="1200" kern="1200" dirty="0" err="1">
                <a:solidFill>
                  <a:schemeClr val="tx1"/>
                </a:solidFill>
                <a:effectLst/>
                <a:latin typeface="+mn-lt"/>
                <a:ea typeface="+mn-ea"/>
                <a:cs typeface="+mn-cs"/>
              </a:rPr>
              <a:t>terms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education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engagement</a:t>
            </a:r>
            <a:r>
              <a:rPr lang="de-CH" sz="1200" kern="1200" dirty="0">
                <a:solidFill>
                  <a:schemeClr val="tx1"/>
                </a:solidFill>
                <a:effectLst/>
                <a:latin typeface="+mn-lt"/>
                <a:ea typeface="+mn-ea"/>
                <a:cs typeface="+mn-cs"/>
              </a:rPr>
              <a:t> in environmental </a:t>
            </a:r>
            <a:r>
              <a:rPr lang="de-CH" sz="1200" kern="1200" dirty="0" err="1">
                <a:solidFill>
                  <a:schemeClr val="tx1"/>
                </a:solidFill>
                <a:effectLst/>
                <a:latin typeface="+mn-lt"/>
                <a:ea typeface="+mn-ea"/>
                <a:cs typeface="+mn-cs"/>
              </a:rPr>
              <a:t>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other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issues</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scientific</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civic</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empowerment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There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seems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 trade-off </a:t>
            </a:r>
            <a:r>
              <a:rPr lang="de-CH" sz="1200" kern="1200" dirty="0" err="1">
                <a:solidFill>
                  <a:schemeClr val="tx1"/>
                </a:solidFill>
                <a:effectLst/>
                <a:latin typeface="+mn-lt"/>
                <a:ea typeface="+mn-ea"/>
                <a:cs typeface="+mn-cs"/>
              </a:rPr>
              <a:t>between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focusing</a:t>
            </a:r>
            <a:r>
              <a:rPr lang="de-CH" sz="1200" kern="1200" dirty="0">
                <a:solidFill>
                  <a:schemeClr val="tx1"/>
                </a:solidFill>
                <a:effectLst/>
                <a:latin typeface="+mn-lt"/>
                <a:ea typeface="+mn-ea"/>
                <a:cs typeface="+mn-cs"/>
              </a:rPr>
              <a:t> on </a:t>
            </a:r>
            <a:r>
              <a:rPr lang="de-CH" sz="1200" kern="1200" dirty="0" err="1">
                <a:solidFill>
                  <a:schemeClr val="tx1"/>
                </a:solidFill>
                <a:effectLst/>
                <a:latin typeface="+mn-lt"/>
                <a:ea typeface="+mn-ea"/>
                <a:cs typeface="+mn-cs"/>
              </a:rPr>
              <a:t>scientific</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policy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educational</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goals</a:t>
            </a:r>
            <a:r>
              <a:rPr lang="de-CH" sz="1200" kern="1200" dirty="0">
                <a:solidFill>
                  <a:schemeClr val="tx1"/>
                </a:solidFill>
                <a:effectLst/>
                <a:latin typeface="+mn-lt"/>
                <a:ea typeface="+mn-ea"/>
                <a:cs typeface="+mn-cs"/>
              </a:rPr>
              <a:t> in CS </a:t>
            </a:r>
            <a:r>
              <a:rPr lang="de-CH" sz="1200" kern="1200" dirty="0" err="1">
                <a:solidFill>
                  <a:schemeClr val="tx1"/>
                </a:solidFill>
                <a:effectLst/>
                <a:latin typeface="+mn-lt"/>
                <a:ea typeface="+mn-ea"/>
                <a:cs typeface="+mn-cs"/>
              </a:rPr>
              <a:t>projects</a:t>
            </a:r>
            <a:r>
              <a:rPr lang="de-CH" sz="1200" kern="1200" dirty="0">
                <a:solidFill>
                  <a:schemeClr val="tx1"/>
                </a:solidFill>
                <a:effectLst/>
                <a:latin typeface="+mn-lt"/>
                <a:ea typeface="+mn-ea"/>
                <a:cs typeface="+mn-cs"/>
              </a:rPr>
              <a:t> (Chase and Levine 2015)</a:t>
            </a:r>
            <a:br>
              <a:rPr lang="de-CH" sz="1200" kern="1200" dirty="0">
                <a:solidFill>
                  <a:schemeClr val="tx1"/>
                </a:solidFill>
                <a:effectLst/>
                <a:latin typeface="+mn-lt"/>
                <a:ea typeface="+mn-ea"/>
                <a:cs typeface="+mn-cs"/>
              </a:rPr>
            </a:br>
            <a:r>
              <a:rPr lang="de-CH" sz="1200" kern="1200" dirty="0">
                <a:solidFill>
                  <a:schemeClr val="tx1"/>
                </a:solidFill>
                <a:effectLst/>
                <a:latin typeface="+mn-lt"/>
                <a:ea typeface="+mn-ea"/>
                <a:cs typeface="+mn-cs"/>
              </a:rPr>
              <a:t>CS </a:t>
            </a:r>
            <a:r>
              <a:rPr lang="de-CH" sz="1200" kern="1200" dirty="0" err="1">
                <a:solidFill>
                  <a:schemeClr val="tx1"/>
                </a:solidFill>
                <a:effectLst/>
                <a:latin typeface="+mn-lt"/>
                <a:ea typeface="+mn-ea"/>
                <a:cs typeface="+mn-cs"/>
              </a:rPr>
              <a:t>can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learn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from</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debate</a:t>
            </a:r>
            <a:r>
              <a:rPr lang="de-CH" sz="1200" kern="1200" dirty="0">
                <a:solidFill>
                  <a:schemeClr val="tx1"/>
                </a:solidFill>
                <a:effectLst/>
                <a:latin typeface="+mn-lt"/>
                <a:ea typeface="+mn-ea"/>
                <a:cs typeface="+mn-cs"/>
              </a:rPr>
              <a:t> in TDR </a:t>
            </a:r>
            <a:r>
              <a:rPr lang="de-CH" sz="1200" kern="1200" dirty="0" err="1">
                <a:solidFill>
                  <a:schemeClr val="tx1"/>
                </a:solidFill>
                <a:effectLst/>
                <a:latin typeface="+mn-lt"/>
                <a:ea typeface="+mn-ea"/>
                <a:cs typeface="+mn-cs"/>
              </a:rPr>
              <a:t>that</a:t>
            </a:r>
            <a:r>
              <a:rPr lang="de-CH" sz="1200" kern="1200" dirty="0">
                <a:solidFill>
                  <a:schemeClr val="tx1"/>
                </a:solidFill>
                <a:effectLst/>
                <a:latin typeface="+mn-lt"/>
                <a:ea typeface="+mn-ea"/>
                <a:cs typeface="+mn-cs"/>
              </a:rPr>
              <a:t> different </a:t>
            </a:r>
            <a:r>
              <a:rPr lang="de-CH" sz="1200" kern="1200" dirty="0" err="1">
                <a:solidFill>
                  <a:schemeClr val="tx1"/>
                </a:solidFill>
                <a:effectLst/>
                <a:latin typeface="+mn-lt"/>
                <a:ea typeface="+mn-ea"/>
                <a:cs typeface="+mn-cs"/>
              </a:rPr>
              <a:t>contexts</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goals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make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unlikely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that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one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unified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approach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can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agreed</a:t>
            </a:r>
            <a:r>
              <a:rPr lang="de-CH" sz="1200" kern="1200" dirty="0">
                <a:solidFill>
                  <a:schemeClr val="tx1"/>
                </a:solidFill>
                <a:effectLst/>
                <a:latin typeface="+mn-lt"/>
                <a:ea typeface="+mn-ea"/>
                <a:cs typeface="+mn-cs"/>
              </a:rPr>
              <a:t> upon. </a:t>
            </a:r>
            <a:r>
              <a:rPr lang="de-CH" sz="1200" kern="1200" dirty="0" err="1">
                <a:solidFill>
                  <a:schemeClr val="tx1"/>
                </a:solidFill>
                <a:effectLst/>
                <a:latin typeface="+mn-lt"/>
                <a:ea typeface="+mn-ea"/>
                <a:cs typeface="+mn-cs"/>
              </a:rPr>
              <a:t>Choosing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appropriate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criteria</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may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thus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depend</a:t>
            </a:r>
            <a:r>
              <a:rPr lang="de-CH" sz="1200" kern="1200" dirty="0">
                <a:solidFill>
                  <a:schemeClr val="tx1"/>
                </a:solidFill>
                <a:effectLst/>
                <a:latin typeface="+mn-lt"/>
                <a:ea typeface="+mn-ea"/>
                <a:cs typeface="+mn-cs"/>
              </a:rPr>
              <a:t> on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proj</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ect’s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objectives</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its</a:t>
            </a:r>
            <a:r>
              <a:rPr lang="de-CH" sz="1200" kern="1200" dirty="0">
                <a:solidFill>
                  <a:schemeClr val="tx1"/>
                </a:solidFill>
                <a:effectLst/>
                <a:latin typeface="+mn-lt"/>
                <a:ea typeface="+mn-ea"/>
                <a:cs typeface="+mn-cs"/>
              </a:rPr>
              <a:t> normative </a:t>
            </a:r>
            <a:r>
              <a:rPr lang="de-CH" sz="1200" kern="1200" dirty="0" err="1">
                <a:solidFill>
                  <a:schemeClr val="tx1"/>
                </a:solidFill>
                <a:effectLst/>
                <a:latin typeface="+mn-lt"/>
                <a:ea typeface="+mn-ea"/>
                <a:cs typeface="+mn-cs"/>
              </a:rPr>
              <a:t>orientations</a:t>
            </a:r>
            <a:r>
              <a:rPr lang="de-CH" sz="1200" kern="1200" dirty="0">
                <a:solidFill>
                  <a:schemeClr val="tx1"/>
                </a:solidFill>
                <a:effectLst/>
                <a:latin typeface="+mn-lt"/>
                <a:ea typeface="+mn-ea"/>
                <a:cs typeface="+mn-cs"/>
              </a:rPr>
              <a:t> (e. g., </a:t>
            </a:r>
            <a:r>
              <a:rPr lang="de-CH" sz="1200" kern="1200" dirty="0" err="1">
                <a:solidFill>
                  <a:schemeClr val="tx1"/>
                </a:solidFill>
                <a:effectLst/>
                <a:latin typeface="+mn-lt"/>
                <a:ea typeface="+mn-ea"/>
                <a:cs typeface="+mn-cs"/>
              </a:rPr>
              <a:t>policy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edu</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science-focused</a:t>
            </a:r>
            <a:r>
              <a:rPr lang="de-CH" sz="1200" kern="1200" dirty="0">
                <a:solidFill>
                  <a:schemeClr val="tx1"/>
                </a:solidFill>
                <a:effectLst/>
                <a:latin typeface="+mn-lt"/>
                <a:ea typeface="+mn-ea"/>
                <a:cs typeface="+mn-cs"/>
              </a:rPr>
              <a:t>). TDR in turn </a:t>
            </a:r>
            <a:r>
              <a:rPr lang="de-CH" sz="1200" kern="1200" dirty="0" err="1">
                <a:solidFill>
                  <a:schemeClr val="tx1"/>
                </a:solidFill>
                <a:effectLst/>
                <a:latin typeface="+mn-lt"/>
                <a:ea typeface="+mn-ea"/>
                <a:cs typeface="+mn-cs"/>
              </a:rPr>
              <a:t>might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enriched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con-sideration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benefits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participants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seen</a:t>
            </a:r>
            <a:r>
              <a:rPr lang="de-CH" sz="1200" kern="1200" dirty="0">
                <a:solidFill>
                  <a:schemeClr val="tx1"/>
                </a:solidFill>
                <a:effectLst/>
                <a:latin typeface="+mn-lt"/>
                <a:ea typeface="+mn-ea"/>
                <a:cs typeface="+mn-cs"/>
              </a:rPr>
              <a:t> in CS. </a:t>
            </a:r>
            <a:r>
              <a:rPr lang="de-CH" sz="1200" kern="1200" dirty="0" err="1">
                <a:solidFill>
                  <a:schemeClr val="tx1"/>
                </a:solidFill>
                <a:effectLst/>
                <a:latin typeface="+mn-lt"/>
                <a:ea typeface="+mn-ea"/>
                <a:cs typeface="+mn-cs"/>
              </a:rPr>
              <a:t>Finally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both</a:t>
            </a:r>
            <a:r>
              <a:rPr lang="de-CH" sz="1200" kern="1200" dirty="0">
                <a:solidFill>
                  <a:schemeClr val="tx1"/>
                </a:solidFill>
                <a:effectLst/>
                <a:latin typeface="+mn-lt"/>
                <a:ea typeface="+mn-ea"/>
                <a:cs typeface="+mn-cs"/>
              </a:rPr>
              <a:t> TDR and CS </a:t>
            </a:r>
            <a:r>
              <a:rPr lang="de-CH" sz="1200" kern="1200" dirty="0" err="1">
                <a:solidFill>
                  <a:schemeClr val="tx1"/>
                </a:solidFill>
                <a:effectLst/>
                <a:latin typeface="+mn-lt"/>
                <a:ea typeface="+mn-ea"/>
                <a:cs typeface="+mn-cs"/>
              </a:rPr>
              <a:t>should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experiment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with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decision-making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processes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determine</a:t>
            </a:r>
            <a:r>
              <a:rPr lang="de-CH" sz="1200" kern="1200" dirty="0">
                <a:solidFill>
                  <a:schemeClr val="tx1"/>
                </a:solidFill>
                <a:effectLst/>
                <a:latin typeface="+mn-lt"/>
                <a:ea typeface="+mn-ea"/>
                <a:cs typeface="+mn-cs"/>
              </a:rPr>
              <a:t> relevant </a:t>
            </a:r>
            <a:r>
              <a:rPr lang="de-CH" sz="1200" kern="1200" dirty="0" err="1">
                <a:solidFill>
                  <a:schemeClr val="tx1"/>
                </a:solidFill>
                <a:effectLst/>
                <a:latin typeface="+mn-lt"/>
                <a:ea typeface="+mn-ea"/>
                <a:cs typeface="+mn-cs"/>
              </a:rPr>
              <a:t>quality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criteria</a:t>
            </a:r>
            <a:r>
              <a:rPr lang="de-CH" sz="1200" kern="1200" dirty="0">
                <a:solidFill>
                  <a:schemeClr val="tx1"/>
                </a:solidFill>
                <a:effectLst/>
                <a:latin typeface="+mn-lt"/>
                <a:ea typeface="+mn-ea"/>
                <a:cs typeface="+mn-cs"/>
              </a:rPr>
              <a:t>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project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level</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yond</a:t>
            </a:r>
            <a:r>
              <a:rPr lang="de-CH"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600"/>
              </a:spcAft>
              <a:buClrTx/>
              <a:buSzTx/>
              <a:buFontTx/>
              <a:buNone/>
              <a:tabLst/>
              <a:defRPr/>
            </a:pPr>
            <a:r>
              <a:rPr lang="de-CH" sz="1200" b="1" kern="1200" dirty="0" err="1">
                <a:solidFill>
                  <a:schemeClr val="tx1"/>
                </a:solidFill>
                <a:effectLst/>
                <a:latin typeface="+mn-lt"/>
                <a:ea typeface="+mn-ea"/>
                <a:cs typeface="+mn-cs"/>
              </a:rPr>
              <a:t>Normativity</a:t>
            </a:r>
            <a:endParaRPr lang="de-CH" sz="12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600"/>
              </a:spcAft>
              <a:buClrTx/>
              <a:buSzTx/>
              <a:buFontTx/>
              <a:buNone/>
              <a:tabLst/>
              <a:defRPr/>
            </a:pPr>
            <a:r>
              <a:rPr lang="de-CH" sz="1200" kern="1200" dirty="0">
                <a:solidFill>
                  <a:schemeClr val="tx1"/>
                </a:solidFill>
                <a:effectLst/>
                <a:latin typeface="+mn-lt"/>
                <a:ea typeface="+mn-ea"/>
                <a:cs typeface="+mn-cs"/>
              </a:rPr>
              <a:t>TDR and CS </a:t>
            </a:r>
            <a:r>
              <a:rPr lang="de-CH" sz="1200" kern="1200" dirty="0" err="1">
                <a:solidFill>
                  <a:schemeClr val="tx1"/>
                </a:solidFill>
                <a:effectLst/>
                <a:latin typeface="+mn-lt"/>
                <a:ea typeface="+mn-ea"/>
                <a:cs typeface="+mn-cs"/>
              </a:rPr>
              <a:t>have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much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learn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with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respect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normativity</a:t>
            </a:r>
            <a:r>
              <a:rPr lang="de-CH" sz="1200" kern="1200" dirty="0">
                <a:solidFill>
                  <a:schemeClr val="tx1"/>
                </a:solidFill>
                <a:effectLst/>
                <a:latin typeface="+mn-lt"/>
                <a:ea typeface="+mn-ea"/>
                <a:cs typeface="+mn-cs"/>
              </a:rPr>
              <a:t> in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CS </a:t>
            </a:r>
            <a:r>
              <a:rPr lang="de-CH" sz="1200" kern="1200" dirty="0" err="1">
                <a:solidFill>
                  <a:schemeClr val="tx1"/>
                </a:solidFill>
                <a:effectLst/>
                <a:latin typeface="+mn-lt"/>
                <a:ea typeface="+mn-ea"/>
                <a:cs typeface="+mn-cs"/>
              </a:rPr>
              <a:t>can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learn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from</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transdisciplinarity’s</a:t>
            </a:r>
            <a:r>
              <a:rPr lang="de-CH" sz="1200" kern="1200" dirty="0">
                <a:solidFill>
                  <a:schemeClr val="tx1"/>
                </a:solidFill>
                <a:effectLst/>
                <a:latin typeface="+mn-lt"/>
                <a:ea typeface="+mn-ea"/>
                <a:cs typeface="+mn-cs"/>
              </a:rPr>
              <a:t> deliberative </a:t>
            </a:r>
            <a:r>
              <a:rPr lang="de-CH" sz="1200" kern="1200" dirty="0" err="1">
                <a:solidFill>
                  <a:schemeClr val="tx1"/>
                </a:solidFill>
                <a:effectLst/>
                <a:latin typeface="+mn-lt"/>
                <a:ea typeface="+mn-ea"/>
                <a:cs typeface="+mn-cs"/>
              </a:rPr>
              <a:t>approach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which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allows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understand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issues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normativity</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epistemic</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quality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integral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open </a:t>
            </a:r>
            <a:r>
              <a:rPr lang="de-CH" sz="1200" kern="1200" dirty="0" err="1">
                <a:solidFill>
                  <a:schemeClr val="tx1"/>
                </a:solidFill>
                <a:effectLst/>
                <a:latin typeface="+mn-lt"/>
                <a:ea typeface="+mn-ea"/>
                <a:cs typeface="+mn-cs"/>
              </a:rPr>
              <a:t>research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well</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tested</a:t>
            </a:r>
            <a:r>
              <a:rPr lang="de-CH" sz="1200" kern="1200" dirty="0">
                <a:solidFill>
                  <a:schemeClr val="tx1"/>
                </a:solidFill>
                <a:effectLst/>
                <a:latin typeface="+mn-lt"/>
                <a:ea typeface="+mn-ea"/>
                <a:cs typeface="+mn-cs"/>
              </a:rPr>
              <a:t> problem-</a:t>
            </a:r>
            <a:r>
              <a:rPr lang="de-CH" sz="1200" kern="1200" dirty="0" err="1">
                <a:solidFill>
                  <a:schemeClr val="tx1"/>
                </a:solidFill>
                <a:effectLst/>
                <a:latin typeface="+mn-lt"/>
                <a:ea typeface="+mn-ea"/>
                <a:cs typeface="+mn-cs"/>
              </a:rPr>
              <a:t>framing</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implications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participation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a </a:t>
            </a:r>
            <a:r>
              <a:rPr lang="de-CH" sz="1200" kern="1200" dirty="0" err="1">
                <a:solidFill>
                  <a:schemeClr val="tx1"/>
                </a:solidFill>
                <a:effectLst/>
                <a:latin typeface="+mn-lt"/>
                <a:ea typeface="+mn-ea"/>
                <a:cs typeface="+mn-cs"/>
              </a:rPr>
              <a:t>value</a:t>
            </a:r>
            <a:r>
              <a:rPr lang="de-CH" sz="1200" kern="1200" dirty="0">
                <a:solidFill>
                  <a:schemeClr val="tx1"/>
                </a:solidFill>
                <a:effectLst/>
                <a:latin typeface="+mn-lt"/>
                <a:ea typeface="+mn-ea"/>
                <a:cs typeface="+mn-cs"/>
              </a:rPr>
              <a:t> in and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itself</a:t>
            </a:r>
            <a:r>
              <a:rPr lang="de-CH" sz="1200" kern="1200" dirty="0">
                <a:solidFill>
                  <a:schemeClr val="tx1"/>
                </a:solidFill>
                <a:effectLst/>
                <a:latin typeface="+mn-lt"/>
                <a:ea typeface="+mn-ea"/>
                <a:cs typeface="+mn-cs"/>
              </a:rPr>
              <a:t>. In turn, CS </a:t>
            </a:r>
            <a:r>
              <a:rPr lang="de-CH" sz="1200" kern="1200" dirty="0" err="1">
                <a:solidFill>
                  <a:schemeClr val="tx1"/>
                </a:solidFill>
                <a:effectLst/>
                <a:latin typeface="+mn-lt"/>
                <a:ea typeface="+mn-ea"/>
                <a:cs typeface="+mn-cs"/>
              </a:rPr>
              <a:t>can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share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experiences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doing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science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which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is</a:t>
            </a:r>
            <a:r>
              <a:rPr lang="de-CH" sz="1200" kern="1200" dirty="0">
                <a:solidFill>
                  <a:schemeClr val="tx1"/>
                </a:solidFill>
                <a:effectLst/>
                <a:latin typeface="+mn-lt"/>
                <a:ea typeface="+mn-ea"/>
                <a:cs typeface="+mn-cs"/>
              </a:rPr>
              <a:t> a diverse </a:t>
            </a:r>
            <a:r>
              <a:rPr lang="de-CH" sz="1200" kern="1200" dirty="0" err="1">
                <a:solidFill>
                  <a:schemeClr val="tx1"/>
                </a:solidFill>
                <a:effectLst/>
                <a:latin typeface="+mn-lt"/>
                <a:ea typeface="+mn-ea"/>
                <a:cs typeface="+mn-cs"/>
              </a:rPr>
              <a:t>practice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when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performed</a:t>
            </a:r>
            <a:r>
              <a:rPr lang="de-CH" sz="1200" kern="1200" dirty="0">
                <a:solidFill>
                  <a:schemeClr val="tx1"/>
                </a:solidFill>
                <a:effectLst/>
                <a:latin typeface="+mn-lt"/>
                <a:ea typeface="+mn-ea"/>
                <a:cs typeface="+mn-cs"/>
              </a:rPr>
              <a:t> in a </a:t>
            </a:r>
            <a:r>
              <a:rPr lang="de-CH" sz="1200" kern="1200" dirty="0" err="1">
                <a:solidFill>
                  <a:schemeClr val="tx1"/>
                </a:solidFill>
                <a:effectLst/>
                <a:latin typeface="+mn-lt"/>
                <a:ea typeface="+mn-ea"/>
                <a:cs typeface="+mn-cs"/>
              </a:rPr>
              <a:t>participatory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way</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suggests</a:t>
            </a:r>
            <a:r>
              <a:rPr lang="de-CH" sz="1200" kern="1200" dirty="0">
                <a:solidFill>
                  <a:schemeClr val="tx1"/>
                </a:solidFill>
                <a:effectLst/>
                <a:latin typeface="+mn-lt"/>
                <a:ea typeface="+mn-ea"/>
                <a:cs typeface="+mn-cs"/>
              </a:rPr>
              <a:t> multiple </a:t>
            </a:r>
            <a:r>
              <a:rPr lang="de-CH" sz="1200" kern="1200" dirty="0" err="1">
                <a:solidFill>
                  <a:schemeClr val="tx1"/>
                </a:solidFill>
                <a:effectLst/>
                <a:latin typeface="+mn-lt"/>
                <a:ea typeface="+mn-ea"/>
                <a:cs typeface="+mn-cs"/>
              </a:rPr>
              <a:t>modes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knowledge</a:t>
            </a:r>
            <a:r>
              <a:rPr lang="de-CH" sz="1200" kern="1200" dirty="0">
                <a:solidFill>
                  <a:schemeClr val="tx1"/>
                </a:solidFill>
                <a:effectLst/>
                <a:latin typeface="+mn-lt"/>
                <a:ea typeface="+mn-ea"/>
                <a:cs typeface="+mn-cs"/>
              </a:rPr>
              <a:t> pro- </a:t>
            </a:r>
            <a:r>
              <a:rPr lang="de-CH" sz="1200" kern="1200" dirty="0" err="1">
                <a:solidFill>
                  <a:schemeClr val="tx1"/>
                </a:solidFill>
                <a:effectLst/>
                <a:latin typeface="+mn-lt"/>
                <a:ea typeface="+mn-ea"/>
                <a:cs typeface="+mn-cs"/>
              </a:rPr>
              <a:t>duction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that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are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mutually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embedded</a:t>
            </a:r>
            <a:r>
              <a:rPr lang="de-CH" sz="1200" kern="1200" dirty="0">
                <a:solidFill>
                  <a:schemeClr val="tx1"/>
                </a:solidFill>
                <a:effectLst/>
                <a:latin typeface="+mn-lt"/>
                <a:ea typeface="+mn-ea"/>
                <a:cs typeface="+mn-cs"/>
              </a:rPr>
              <a:t> in </a:t>
            </a:r>
            <a:r>
              <a:rPr lang="de-CH" sz="1200" kern="1200" dirty="0" err="1">
                <a:solidFill>
                  <a:schemeClr val="tx1"/>
                </a:solidFill>
                <a:effectLst/>
                <a:latin typeface="+mn-lt"/>
                <a:ea typeface="+mn-ea"/>
                <a:cs typeface="+mn-cs"/>
              </a:rPr>
              <a:t>science</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other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parts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society</a:t>
            </a:r>
            <a:r>
              <a:rPr lang="de-CH" sz="1200" kern="1200" dirty="0">
                <a:solidFill>
                  <a:schemeClr val="tx1"/>
                </a:solidFill>
                <a:effectLst/>
                <a:latin typeface="+mn-lt"/>
                <a:ea typeface="+mn-ea"/>
                <a:cs typeface="+mn-cs"/>
              </a:rPr>
              <a:t>. </a:t>
            </a:r>
            <a:endParaRPr lang="de-CH" dirty="0"/>
          </a:p>
          <a:p>
            <a:pPr marL="0" marR="0" lvl="0" indent="0" algn="l" defTabSz="914400" rtl="0" eaLnBrk="1" fontAlgn="auto" latinLnBrk="0" hangingPunct="1">
              <a:lnSpc>
                <a:spcPct val="100000"/>
              </a:lnSpc>
              <a:spcBef>
                <a:spcPts val="0"/>
              </a:spcBef>
              <a:spcAft>
                <a:spcPts val="600"/>
              </a:spcAft>
              <a:buClrTx/>
              <a:buSzTx/>
              <a:buFontTx/>
              <a:buNone/>
              <a:tabLst/>
              <a:defRPr/>
            </a:pPr>
            <a:r>
              <a:rPr lang="de-CH" b="1" dirty="0"/>
              <a:t>Knowledge </a:t>
            </a:r>
            <a:r>
              <a:rPr lang="de-CH" b="1" dirty="0" err="1"/>
              <a:t>integration</a:t>
            </a:r>
            <a:endParaRPr lang="de-CH" b="1" dirty="0"/>
          </a:p>
          <a:p>
            <a:pPr marL="0" marR="0" lvl="0" indent="0" algn="l" defTabSz="914400" rtl="0" eaLnBrk="1" fontAlgn="auto" latinLnBrk="0" hangingPunct="1">
              <a:lnSpc>
                <a:spcPct val="100000"/>
              </a:lnSpc>
              <a:spcBef>
                <a:spcPts val="0"/>
              </a:spcBef>
              <a:spcAft>
                <a:spcPts val="600"/>
              </a:spcAft>
              <a:buClrTx/>
              <a:buSzTx/>
              <a:buFontTx/>
              <a:buNone/>
              <a:tabLst/>
              <a:defRPr/>
            </a:pPr>
            <a:r>
              <a:rPr lang="de-CH" sz="1200" kern="1200" dirty="0" err="1">
                <a:solidFill>
                  <a:schemeClr val="tx1"/>
                </a:solidFill>
                <a:effectLst/>
                <a:latin typeface="+mn-lt"/>
                <a:ea typeface="+mn-ea"/>
                <a:cs typeface="+mn-cs"/>
              </a:rPr>
              <a:t>Reflecting</a:t>
            </a:r>
            <a:r>
              <a:rPr lang="de-CH" sz="1200" kern="1200" dirty="0">
                <a:solidFill>
                  <a:schemeClr val="tx1"/>
                </a:solidFill>
                <a:effectLst/>
                <a:latin typeface="+mn-lt"/>
                <a:ea typeface="+mn-ea"/>
                <a:cs typeface="+mn-cs"/>
              </a:rPr>
              <a:t> on </a:t>
            </a:r>
            <a:r>
              <a:rPr lang="de-CH" sz="1200" kern="1200" dirty="0" err="1">
                <a:solidFill>
                  <a:schemeClr val="tx1"/>
                </a:solidFill>
                <a:effectLst/>
                <a:latin typeface="+mn-lt"/>
                <a:ea typeface="+mn-ea"/>
                <a:cs typeface="+mn-cs"/>
              </a:rPr>
              <a:t>these</a:t>
            </a:r>
            <a:r>
              <a:rPr lang="de-CH" sz="1200" kern="1200" dirty="0">
                <a:solidFill>
                  <a:schemeClr val="tx1"/>
                </a:solidFill>
                <a:effectLst/>
                <a:latin typeface="+mn-lt"/>
                <a:ea typeface="+mn-ea"/>
                <a:cs typeface="+mn-cs"/>
              </a:rPr>
              <a:t> different </a:t>
            </a:r>
            <a:r>
              <a:rPr lang="de-CH" sz="1200" kern="1200" dirty="0" err="1">
                <a:solidFill>
                  <a:schemeClr val="tx1"/>
                </a:solidFill>
                <a:effectLst/>
                <a:latin typeface="+mn-lt"/>
                <a:ea typeface="+mn-ea"/>
                <a:cs typeface="+mn-cs"/>
              </a:rPr>
              <a:t>approaches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reveals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avenues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for</a:t>
            </a:r>
            <a:r>
              <a:rPr lang="de-CH" sz="1200" kern="1200" dirty="0">
                <a:solidFill>
                  <a:schemeClr val="tx1"/>
                </a:solidFill>
                <a:effectLst/>
                <a:latin typeface="+mn-lt"/>
                <a:ea typeface="+mn-ea"/>
                <a:cs typeface="+mn-cs"/>
              </a:rPr>
              <a:t> mutual </a:t>
            </a:r>
            <a:r>
              <a:rPr lang="de-CH" sz="1200" kern="1200" dirty="0" err="1">
                <a:solidFill>
                  <a:schemeClr val="tx1"/>
                </a:solidFill>
                <a:effectLst/>
                <a:latin typeface="+mn-lt"/>
                <a:ea typeface="+mn-ea"/>
                <a:cs typeface="+mn-cs"/>
              </a:rPr>
              <a:t>learning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exploring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epistemological</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mechanisms</a:t>
            </a:r>
            <a:r>
              <a:rPr lang="de-CH" sz="1200" kern="1200" dirty="0">
                <a:solidFill>
                  <a:schemeClr val="tx1"/>
                </a:solidFill>
                <a:effectLst/>
                <a:latin typeface="+mn-lt"/>
                <a:ea typeface="+mn-ea"/>
                <a:cs typeface="+mn-cs"/>
              </a:rPr>
              <a:t> at </a:t>
            </a:r>
            <a:r>
              <a:rPr lang="de-CH" sz="1200" kern="1200" dirty="0" err="1">
                <a:solidFill>
                  <a:schemeClr val="tx1"/>
                </a:solidFill>
                <a:effectLst/>
                <a:latin typeface="+mn-lt"/>
                <a:ea typeface="+mn-ea"/>
                <a:cs typeface="+mn-cs"/>
              </a:rPr>
              <a:t>play</a:t>
            </a:r>
            <a:r>
              <a:rPr lang="de-CH" sz="1200" kern="1200" dirty="0">
                <a:solidFill>
                  <a:schemeClr val="tx1"/>
                </a:solidFill>
                <a:effectLst/>
                <a:latin typeface="+mn-lt"/>
                <a:ea typeface="+mn-ea"/>
                <a:cs typeface="+mn-cs"/>
              </a:rPr>
              <a:t> in CS </a:t>
            </a:r>
            <a:r>
              <a:rPr lang="de-CH" sz="1200" kern="1200" dirty="0" err="1">
                <a:solidFill>
                  <a:schemeClr val="tx1"/>
                </a:solidFill>
                <a:effectLst/>
                <a:latin typeface="+mn-lt"/>
                <a:ea typeface="+mn-ea"/>
                <a:cs typeface="+mn-cs"/>
              </a:rPr>
              <a:t>could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help</a:t>
            </a:r>
            <a:r>
              <a:rPr lang="de-CH" sz="1200" kern="1200" dirty="0">
                <a:solidFill>
                  <a:schemeClr val="tx1"/>
                </a:solidFill>
                <a:effectLst/>
                <a:latin typeface="+mn-lt"/>
                <a:ea typeface="+mn-ea"/>
                <a:cs typeface="+mn-cs"/>
              </a:rPr>
              <a:t> TDR </a:t>
            </a:r>
            <a:r>
              <a:rPr lang="de-CH" sz="1200" kern="1200" dirty="0" err="1">
                <a:solidFill>
                  <a:schemeClr val="tx1"/>
                </a:solidFill>
                <a:effectLst/>
                <a:latin typeface="+mn-lt"/>
                <a:ea typeface="+mn-ea"/>
                <a:cs typeface="+mn-cs"/>
              </a:rPr>
              <a:t>scholars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better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understand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how</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knowl</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edge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that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perceived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scientifically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sound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can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generated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with</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broader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societal</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involvement</a:t>
            </a:r>
            <a:r>
              <a:rPr lang="de-CH" sz="1200" kern="1200" dirty="0">
                <a:solidFill>
                  <a:schemeClr val="tx1"/>
                </a:solidFill>
                <a:effectLst/>
                <a:latin typeface="+mn-lt"/>
                <a:ea typeface="+mn-ea"/>
                <a:cs typeface="+mn-cs"/>
              </a:rPr>
              <a:t> and </a:t>
            </a:r>
            <a:r>
              <a:rPr lang="de-CH" sz="1200" kern="1200" dirty="0" err="1">
                <a:solidFill>
                  <a:schemeClr val="tx1"/>
                </a:solidFill>
                <a:effectLst/>
                <a:latin typeface="+mn-lt"/>
                <a:ea typeface="+mn-ea"/>
                <a:cs typeface="+mn-cs"/>
              </a:rPr>
              <a:t>what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assumptions</a:t>
            </a:r>
            <a:r>
              <a:rPr lang="de-CH" sz="1200" kern="1200" dirty="0">
                <a:solidFill>
                  <a:schemeClr val="tx1"/>
                </a:solidFill>
                <a:effectLst/>
                <a:latin typeface="+mn-lt"/>
                <a:ea typeface="+mn-ea"/>
                <a:cs typeface="+mn-cs"/>
              </a:rPr>
              <a:t> such </a:t>
            </a:r>
            <a:r>
              <a:rPr lang="de-CH" sz="1200" kern="1200" dirty="0" err="1">
                <a:solidFill>
                  <a:schemeClr val="tx1"/>
                </a:solidFill>
                <a:effectLst/>
                <a:latin typeface="+mn-lt"/>
                <a:ea typeface="+mn-ea"/>
                <a:cs typeface="+mn-cs"/>
              </a:rPr>
              <a:t>proces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ses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rely</a:t>
            </a:r>
            <a:r>
              <a:rPr lang="de-CH" sz="1200" kern="1200" dirty="0">
                <a:solidFill>
                  <a:schemeClr val="tx1"/>
                </a:solidFill>
                <a:effectLst/>
                <a:latin typeface="+mn-lt"/>
                <a:ea typeface="+mn-ea"/>
                <a:cs typeface="+mn-cs"/>
              </a:rPr>
              <a:t> on. CS in turn </a:t>
            </a:r>
            <a:r>
              <a:rPr lang="de-CH" sz="1200" kern="1200" dirty="0" err="1">
                <a:solidFill>
                  <a:schemeClr val="tx1"/>
                </a:solidFill>
                <a:effectLst/>
                <a:latin typeface="+mn-lt"/>
                <a:ea typeface="+mn-ea"/>
                <a:cs typeface="+mn-cs"/>
              </a:rPr>
              <a:t>could</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benefit</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from</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considering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methods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for</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knowledge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integration</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to</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achieve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more</a:t>
            </a:r>
            <a:r>
              <a:rPr lang="de-CH" sz="1200" kern="1200" dirty="0">
                <a:solidFill>
                  <a:schemeClr val="tx1"/>
                </a:solidFill>
                <a:effectLst/>
                <a:latin typeface="+mn-lt"/>
                <a:ea typeface="+mn-ea"/>
                <a:cs typeface="+mn-cs"/>
              </a:rPr>
              <a:t> intentional </a:t>
            </a:r>
            <a:r>
              <a:rPr lang="de-CH" sz="1200" kern="1200" dirty="0" err="1">
                <a:solidFill>
                  <a:schemeClr val="tx1"/>
                </a:solidFill>
                <a:effectLst/>
                <a:latin typeface="+mn-lt"/>
                <a:ea typeface="+mn-ea"/>
                <a:cs typeface="+mn-cs"/>
              </a:rPr>
              <a:t>plurality</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regarding</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the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types</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of</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knowledge</a:t>
            </a:r>
            <a:r>
              <a:rPr lang="de-CH" sz="1200" kern="1200" dirty="0">
                <a:solidFill>
                  <a:schemeClr val="tx1"/>
                </a:solidFill>
                <a:effectLst/>
                <a:latin typeface="+mn-lt"/>
                <a:ea typeface="+mn-ea"/>
                <a:cs typeface="+mn-cs"/>
              </a:rPr>
              <a:t> </a:t>
            </a:r>
            <a:r>
              <a:rPr lang="de-CH" sz="1200" kern="1200" dirty="0" err="1">
                <a:solidFill>
                  <a:schemeClr val="tx1"/>
                </a:solidFill>
                <a:effectLst/>
                <a:latin typeface="+mn-lt"/>
                <a:ea typeface="+mn-ea"/>
                <a:cs typeface="+mn-cs"/>
              </a:rPr>
              <a:t>involved</a:t>
            </a:r>
            <a:r>
              <a:rPr lang="de-CH" sz="1200" kern="1200" dirty="0">
                <a:solidFill>
                  <a:schemeClr val="tx1"/>
                </a:solidFill>
                <a:effectLst/>
                <a:latin typeface="+mn-lt"/>
                <a:ea typeface="+mn-ea"/>
                <a:cs typeface="+mn-cs"/>
              </a:rPr>
              <a:t>. </a:t>
            </a:r>
            <a:endParaRPr lang="de-CH" dirty="0"/>
          </a:p>
          <a:p>
            <a:pPr marL="0" indent="0">
              <a:buFontTx/>
              <a:buNone/>
            </a:pPr>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16</a:t>
            </a:fld>
            <a:endParaRPr lang="de-DE"/>
          </a:p>
        </p:txBody>
      </p:sp>
    </p:spTree>
    <p:extLst>
      <p:ext uri="{BB962C8B-B14F-4D97-AF65-F5344CB8AC3E}">
        <p14:creationId xmlns:p14="http://schemas.microsoft.com/office/powerpoint/2010/main" val="23573180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err="1"/>
              <a:t>Minea</a:t>
            </a:r>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17</a:t>
            </a:fld>
            <a:endParaRPr lang="de-DE"/>
          </a:p>
        </p:txBody>
      </p:sp>
    </p:spTree>
    <p:extLst>
      <p:ext uri="{BB962C8B-B14F-4D97-AF65-F5344CB8AC3E}">
        <p14:creationId xmlns:p14="http://schemas.microsoft.com/office/powerpoint/2010/main" val="34672969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lnSpc>
                <a:spcPct val="120000"/>
              </a:lnSpc>
              <a:spcAft>
                <a:spcPts val="600"/>
              </a:spcAft>
              <a:buClr>
                <a:srgbClr val="FF0000"/>
              </a:buClr>
              <a:buNone/>
            </a:pPr>
            <a:r>
              <a:rPr lang="de-DE" altLang="de-DE" err="1"/>
              <a:t>Minea</a:t>
            </a:r>
          </a:p>
          <a:p>
            <a:pPr marL="0" indent="0">
              <a:lnSpc>
                <a:spcPct val="120000"/>
              </a:lnSpc>
              <a:spcAft>
                <a:spcPts val="600"/>
              </a:spcAft>
              <a:buClr>
                <a:srgbClr val="FF0000"/>
              </a:buClr>
              <a:buNone/>
            </a:pPr>
            <a:r>
              <a:rPr lang="de-DE" altLang="de-DE"/>
              <a:t>Methoden der Ko-Kreation helfen, aktuellen Ansprüchen an Forschung gerecht zu werden.</a:t>
            </a:r>
          </a:p>
          <a:p>
            <a:pPr marL="0" indent="0">
              <a:lnSpc>
                <a:spcPct val="120000"/>
              </a:lnSpc>
              <a:spcAft>
                <a:spcPts val="600"/>
              </a:spcAft>
              <a:buClr>
                <a:srgbClr val="FF0000"/>
              </a:buClr>
              <a:buNone/>
            </a:pPr>
            <a:endParaRPr lang="de-DE" altLang="de-DE"/>
          </a:p>
          <a:p>
            <a:pPr marL="0" indent="0">
              <a:lnSpc>
                <a:spcPct val="120000"/>
              </a:lnSpc>
              <a:spcAft>
                <a:spcPts val="600"/>
              </a:spcAft>
              <a:buClr>
                <a:srgbClr val="FF0000"/>
              </a:buClr>
              <a:buNone/>
            </a:pPr>
            <a:r>
              <a:rPr lang="de-DE" altLang="de-DE"/>
              <a:t>Beispiele Komplexe Probleme:</a:t>
            </a:r>
          </a:p>
          <a:p>
            <a:pPr>
              <a:lnSpc>
                <a:spcPct val="120000"/>
              </a:lnSpc>
              <a:spcAft>
                <a:spcPts val="600"/>
              </a:spcAft>
              <a:buClr>
                <a:srgbClr val="FF0000"/>
              </a:buClr>
            </a:pPr>
            <a:r>
              <a:rPr lang="de-DE" altLang="de-DE"/>
              <a:t>Migration, Klimawandel, Armut, Terrorismus, Finanzkrise, Gesundheit  </a:t>
            </a:r>
            <a:endParaRPr lang="de-DE" altLang="de-DE">
              <a:cs typeface="Calibri"/>
            </a:endParaRPr>
          </a:p>
          <a:p>
            <a:pPr marL="0" indent="0">
              <a:lnSpc>
                <a:spcPct val="120000"/>
              </a:lnSpc>
              <a:spcAft>
                <a:spcPts val="600"/>
              </a:spcAft>
              <a:buClr>
                <a:srgbClr val="FF0000"/>
              </a:buClr>
              <a:buNone/>
            </a:pPr>
            <a:r>
              <a:rPr lang="de-DE" altLang="de-DE"/>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a:t>Forschen auf Augenhöhe</a:t>
            </a:r>
          </a:p>
          <a:p>
            <a:r>
              <a:rPr lang="de-CH"/>
              <a:t>Wirkung (Outcomes und Nutzen) für Wissenschaft und Gesellschaft</a:t>
            </a:r>
          </a:p>
          <a:p>
            <a:r>
              <a:rPr lang="de-CH"/>
              <a:t>Realität nicht nur verstehen, sondern auch verändern</a:t>
            </a:r>
          </a:p>
          <a:p>
            <a:r>
              <a:rPr lang="de-CH"/>
              <a:t>Werte und Normen explizit einbezieht</a:t>
            </a:r>
          </a:p>
          <a:p>
            <a:r>
              <a:rPr lang="de-CH"/>
              <a:t>Partizipation/ Prozess als Ziel, nicht nur als Methode!</a:t>
            </a:r>
          </a:p>
          <a:p>
            <a:pPr marL="0" indent="0">
              <a:lnSpc>
                <a:spcPct val="120000"/>
              </a:lnSpc>
              <a:spcAft>
                <a:spcPts val="600"/>
              </a:spcAft>
              <a:buClr>
                <a:srgbClr val="FF0000"/>
              </a:buClr>
              <a:buNone/>
            </a:pPr>
            <a:endParaRPr lang="de-DE" altLang="de-DE"/>
          </a:p>
          <a:p>
            <a:pPr marL="0" indent="0">
              <a:lnSpc>
                <a:spcPct val="120000"/>
              </a:lnSpc>
              <a:spcAft>
                <a:spcPts val="600"/>
              </a:spcAft>
              <a:buClr>
                <a:srgbClr val="FF0000"/>
              </a:buClr>
              <a:buNone/>
            </a:pPr>
            <a:endParaRPr lang="de-DE" altLang="de-DE"/>
          </a:p>
          <a:p>
            <a:pPr marL="0" indent="0">
              <a:lnSpc>
                <a:spcPct val="120000"/>
              </a:lnSpc>
              <a:spcAft>
                <a:spcPts val="600"/>
              </a:spcAft>
              <a:buClr>
                <a:srgbClr val="FF0000"/>
              </a:buClr>
              <a:buNone/>
            </a:pPr>
            <a:r>
              <a:rPr lang="de-DE" altLang="de-DE" err="1"/>
              <a:t>Transdisciplinary</a:t>
            </a:r>
            <a:r>
              <a:rPr lang="de-DE" altLang="de-DE"/>
              <a:t> </a:t>
            </a:r>
            <a:r>
              <a:rPr lang="de-DE" altLang="de-DE" err="1"/>
              <a:t>knowledge</a:t>
            </a:r>
            <a:r>
              <a:rPr lang="de-DE" altLang="de-DE"/>
              <a:t> </a:t>
            </a:r>
            <a:r>
              <a:rPr lang="de-DE" altLang="de-DE" err="1"/>
              <a:t>production</a:t>
            </a:r>
            <a:r>
              <a:rPr lang="de-DE" altLang="de-DE"/>
              <a:t> </a:t>
            </a:r>
            <a:r>
              <a:rPr lang="de-DE" altLang="de-DE" err="1"/>
              <a:t>aims</a:t>
            </a:r>
            <a:r>
              <a:rPr lang="de-DE" altLang="de-DE"/>
              <a:t> at </a:t>
            </a:r>
            <a:r>
              <a:rPr lang="de-DE" altLang="de-DE" err="1"/>
              <a:t>societal</a:t>
            </a:r>
            <a:r>
              <a:rPr lang="de-DE" altLang="de-DE"/>
              <a:t> </a:t>
            </a:r>
            <a:r>
              <a:rPr lang="de-DE" altLang="de-DE" err="1"/>
              <a:t>problem</a:t>
            </a:r>
            <a:r>
              <a:rPr lang="de-DE" altLang="de-DE"/>
              <a:t> </a:t>
            </a:r>
            <a:r>
              <a:rPr lang="de-DE" altLang="de-DE" err="1"/>
              <a:t>solving</a:t>
            </a:r>
            <a:r>
              <a:rPr lang="de-DE" altLang="de-DE"/>
              <a:t>. </a:t>
            </a:r>
            <a:r>
              <a:rPr lang="de-DE" altLang="de-DE" err="1"/>
              <a:t>It</a:t>
            </a:r>
            <a:r>
              <a:rPr lang="de-DE" altLang="de-DE"/>
              <a:t> </a:t>
            </a:r>
            <a:r>
              <a:rPr lang="de-DE" altLang="de-DE" err="1"/>
              <a:t>does</a:t>
            </a:r>
            <a:r>
              <a:rPr lang="de-DE" altLang="de-DE"/>
              <a:t> not </a:t>
            </a:r>
            <a:r>
              <a:rPr lang="de-DE" altLang="de-DE" err="1"/>
              <a:t>only</a:t>
            </a:r>
            <a:r>
              <a:rPr lang="de-DE" altLang="de-DE"/>
              <a:t> </a:t>
            </a:r>
            <a:r>
              <a:rPr lang="de-DE" altLang="de-DE" b="1" err="1"/>
              <a:t>produce</a:t>
            </a:r>
            <a:r>
              <a:rPr lang="de-DE" altLang="de-DE" b="1"/>
              <a:t> </a:t>
            </a:r>
            <a:r>
              <a:rPr lang="de-DE" altLang="de-DE" b="1" err="1"/>
              <a:t>knowledge</a:t>
            </a:r>
            <a:r>
              <a:rPr lang="de-DE" altLang="de-DE" b="1"/>
              <a:t> ON </a:t>
            </a:r>
            <a:r>
              <a:rPr lang="de-DE" altLang="de-DE" b="1" err="1"/>
              <a:t>problems</a:t>
            </a:r>
            <a:r>
              <a:rPr lang="de-DE" altLang="de-DE" b="1"/>
              <a:t> but also FOR </a:t>
            </a:r>
            <a:r>
              <a:rPr lang="de-DE" altLang="de-DE" b="1" err="1"/>
              <a:t>solutions</a:t>
            </a:r>
            <a:r>
              <a:rPr lang="de-DE" altLang="de-DE"/>
              <a:t>. </a:t>
            </a:r>
            <a:r>
              <a:rPr lang="de-DE" altLang="de-DE" err="1"/>
              <a:t>Therefore</a:t>
            </a:r>
            <a:r>
              <a:rPr lang="de-DE" altLang="de-DE"/>
              <a:t> </a:t>
            </a:r>
            <a:r>
              <a:rPr lang="de-DE" altLang="de-DE" err="1"/>
              <a:t>close</a:t>
            </a:r>
            <a:r>
              <a:rPr lang="de-DE" altLang="de-DE"/>
              <a:t> </a:t>
            </a:r>
            <a:r>
              <a:rPr lang="de-DE" altLang="de-DE" err="1"/>
              <a:t>interaction</a:t>
            </a:r>
            <a:r>
              <a:rPr lang="de-DE" altLang="de-DE"/>
              <a:t> </a:t>
            </a:r>
            <a:r>
              <a:rPr lang="de-DE" altLang="de-DE" err="1"/>
              <a:t>with</a:t>
            </a:r>
            <a:r>
              <a:rPr lang="de-DE" altLang="de-DE"/>
              <a:t> </a:t>
            </a:r>
            <a:r>
              <a:rPr lang="de-DE" altLang="de-DE" err="1"/>
              <a:t>societal</a:t>
            </a:r>
            <a:r>
              <a:rPr lang="de-DE" altLang="de-DE"/>
              <a:t> </a:t>
            </a:r>
            <a:r>
              <a:rPr lang="de-DE" altLang="de-DE" err="1"/>
              <a:t>actors</a:t>
            </a:r>
            <a:r>
              <a:rPr lang="de-DE" altLang="de-DE"/>
              <a:t> </a:t>
            </a:r>
            <a:r>
              <a:rPr lang="de-DE" altLang="de-DE" err="1"/>
              <a:t>that</a:t>
            </a:r>
            <a:r>
              <a:rPr lang="de-DE" altLang="de-DE"/>
              <a:t> </a:t>
            </a:r>
            <a:r>
              <a:rPr lang="de-DE" altLang="de-DE" err="1"/>
              <a:t>can</a:t>
            </a:r>
            <a:r>
              <a:rPr lang="de-DE" altLang="de-DE"/>
              <a:t> </a:t>
            </a:r>
            <a:r>
              <a:rPr lang="de-DE" altLang="de-DE" err="1"/>
              <a:t>take</a:t>
            </a:r>
            <a:r>
              <a:rPr lang="de-DE" altLang="de-DE"/>
              <a:t> </a:t>
            </a:r>
            <a:r>
              <a:rPr lang="de-DE" altLang="de-DE" err="1"/>
              <a:t>decisions</a:t>
            </a:r>
            <a:r>
              <a:rPr lang="de-DE" altLang="de-DE"/>
              <a:t>, </a:t>
            </a:r>
            <a:r>
              <a:rPr lang="de-DE" altLang="de-DE" err="1"/>
              <a:t>can</a:t>
            </a:r>
            <a:r>
              <a:rPr lang="de-DE" altLang="de-DE"/>
              <a:t> </a:t>
            </a:r>
            <a:r>
              <a:rPr lang="de-DE" altLang="de-DE" err="1"/>
              <a:t>act</a:t>
            </a:r>
            <a:r>
              <a:rPr lang="de-DE" altLang="de-DE"/>
              <a:t> </a:t>
            </a:r>
            <a:r>
              <a:rPr lang="de-DE" altLang="de-DE" err="1"/>
              <a:t>or</a:t>
            </a:r>
            <a:r>
              <a:rPr lang="de-DE" altLang="de-DE"/>
              <a:t> </a:t>
            </a:r>
            <a:r>
              <a:rPr lang="de-DE" altLang="de-DE" err="1"/>
              <a:t>are</a:t>
            </a:r>
            <a:r>
              <a:rPr lang="de-DE" altLang="de-DE"/>
              <a:t> </a:t>
            </a:r>
            <a:r>
              <a:rPr lang="de-DE" altLang="de-DE" err="1"/>
              <a:t>affected</a:t>
            </a:r>
            <a:r>
              <a:rPr lang="de-DE" altLang="de-DE"/>
              <a:t> in </a:t>
            </a:r>
            <a:r>
              <a:rPr lang="de-DE" altLang="de-DE" err="1"/>
              <a:t>the</a:t>
            </a:r>
            <a:r>
              <a:rPr lang="de-DE" altLang="de-DE"/>
              <a:t> </a:t>
            </a:r>
            <a:r>
              <a:rPr lang="de-DE" altLang="de-DE" err="1"/>
              <a:t>respective</a:t>
            </a:r>
            <a:r>
              <a:rPr lang="de-DE" altLang="de-DE"/>
              <a:t> </a:t>
            </a:r>
            <a:r>
              <a:rPr lang="de-DE" altLang="de-DE" err="1"/>
              <a:t>field</a:t>
            </a:r>
            <a:r>
              <a:rPr lang="de-DE" altLang="de-DE"/>
              <a:t> (=</a:t>
            </a:r>
            <a:r>
              <a:rPr lang="de-DE" altLang="de-DE" err="1"/>
              <a:t>stakeholders</a:t>
            </a:r>
            <a:r>
              <a:rPr lang="de-DE" altLang="de-DE"/>
              <a:t>) </a:t>
            </a:r>
            <a:r>
              <a:rPr lang="de-DE" altLang="de-DE" err="1"/>
              <a:t>is</a:t>
            </a:r>
            <a:r>
              <a:rPr lang="de-DE" altLang="de-DE"/>
              <a:t> </a:t>
            </a:r>
            <a:r>
              <a:rPr lang="de-DE" altLang="de-DE" err="1"/>
              <a:t>key</a:t>
            </a:r>
            <a:r>
              <a:rPr lang="de-DE" altLang="de-DE"/>
              <a:t>.</a:t>
            </a:r>
          </a:p>
          <a:p>
            <a:pPr marL="0" indent="0">
              <a:lnSpc>
                <a:spcPct val="120000"/>
              </a:lnSpc>
              <a:spcAft>
                <a:spcPts val="600"/>
              </a:spcAft>
              <a:buClr>
                <a:srgbClr val="FF0000"/>
              </a:buClr>
              <a:buNone/>
            </a:pPr>
            <a:r>
              <a:rPr lang="de-DE" altLang="de-DE" err="1"/>
              <a:t>To</a:t>
            </a:r>
            <a:r>
              <a:rPr lang="de-DE" altLang="de-DE"/>
              <a:t> </a:t>
            </a:r>
            <a:r>
              <a:rPr lang="de-DE" altLang="de-DE" err="1"/>
              <a:t>overcome</a:t>
            </a:r>
            <a:r>
              <a:rPr lang="de-DE" altLang="de-DE"/>
              <a:t> </a:t>
            </a:r>
            <a:r>
              <a:rPr lang="de-DE" altLang="de-DE" err="1"/>
              <a:t>the</a:t>
            </a:r>
            <a:r>
              <a:rPr lang="de-DE" altLang="de-DE"/>
              <a:t> </a:t>
            </a:r>
            <a:r>
              <a:rPr lang="de-DE" altLang="de-DE" err="1"/>
              <a:t>knowledge</a:t>
            </a:r>
            <a:r>
              <a:rPr lang="de-DE" altLang="de-DE"/>
              <a:t>-action </a:t>
            </a:r>
            <a:r>
              <a:rPr lang="de-DE" altLang="de-DE" err="1"/>
              <a:t>gap</a:t>
            </a:r>
            <a:r>
              <a:rPr lang="de-DE" altLang="de-DE"/>
              <a:t> </a:t>
            </a:r>
            <a:r>
              <a:rPr lang="de-DE" altLang="de-DE" err="1"/>
              <a:t>it</a:t>
            </a:r>
            <a:r>
              <a:rPr lang="de-DE" altLang="de-DE"/>
              <a:t> </a:t>
            </a:r>
            <a:r>
              <a:rPr lang="de-DE" altLang="de-DE" err="1"/>
              <a:t>includes</a:t>
            </a:r>
            <a:r>
              <a:rPr lang="de-DE" altLang="de-DE"/>
              <a:t> </a:t>
            </a:r>
            <a:r>
              <a:rPr lang="de-DE" altLang="de-DE" err="1"/>
              <a:t>stakeholders</a:t>
            </a:r>
            <a:r>
              <a:rPr lang="de-DE" altLang="de-DE"/>
              <a:t> </a:t>
            </a:r>
            <a:r>
              <a:rPr lang="de-DE" altLang="de-DE" err="1"/>
              <a:t>already</a:t>
            </a:r>
            <a:r>
              <a:rPr lang="de-DE" altLang="de-DE"/>
              <a:t> </a:t>
            </a:r>
            <a:r>
              <a:rPr lang="de-DE" altLang="de-DE" err="1"/>
              <a:t>from</a:t>
            </a:r>
            <a:r>
              <a:rPr lang="de-DE" altLang="de-DE"/>
              <a:t> </a:t>
            </a:r>
            <a:r>
              <a:rPr lang="de-DE" altLang="de-DE" err="1"/>
              <a:t>the</a:t>
            </a:r>
            <a:r>
              <a:rPr lang="de-DE" altLang="de-DE"/>
              <a:t> </a:t>
            </a:r>
            <a:r>
              <a:rPr lang="de-DE" altLang="de-DE" err="1"/>
              <a:t>beginning</a:t>
            </a:r>
            <a:r>
              <a:rPr lang="de-DE" altLang="de-DE"/>
              <a:t>. </a:t>
            </a:r>
            <a:r>
              <a:rPr lang="en-US"/>
              <a:t>They jointly </a:t>
            </a:r>
            <a:r>
              <a:rPr lang="en-US" err="1"/>
              <a:t>analyse</a:t>
            </a:r>
            <a:r>
              <a:rPr lang="en-US"/>
              <a:t> the problems, discuss, what could be more desirable futures and define concrete goals, and cooperate on strategies and actions</a:t>
            </a:r>
            <a:r>
              <a:rPr lang="en-GB"/>
              <a:t>.</a:t>
            </a:r>
          </a:p>
          <a:p>
            <a:endParaRPr lang="en-GB"/>
          </a:p>
          <a:p>
            <a:r>
              <a:rPr lang="de-CH" sz="1200" b="1" i="0" u="none" strike="noStrike" kern="1200">
                <a:solidFill>
                  <a:schemeClr val="tx1"/>
                </a:solidFill>
                <a:effectLst/>
                <a:latin typeface="+mn-lt"/>
                <a:ea typeface="+mn-ea"/>
                <a:cs typeface="+mn-cs"/>
              </a:rPr>
              <a:t>TDR </a:t>
            </a:r>
            <a:r>
              <a:rPr lang="de-CH" sz="1200" b="1" i="0" u="none" strike="noStrike" kern="1200" err="1">
                <a:solidFill>
                  <a:schemeClr val="tx1"/>
                </a:solidFill>
                <a:effectLst/>
                <a:latin typeface="+mn-lt"/>
                <a:ea typeface="+mn-ea"/>
                <a:cs typeface="+mn-cs"/>
              </a:rPr>
              <a:t>is</a:t>
            </a:r>
            <a:r>
              <a:rPr lang="de-CH" sz="1200" b="1" i="0" u="none" strike="noStrike" kern="1200">
                <a:solidFill>
                  <a:schemeClr val="tx1"/>
                </a:solidFill>
                <a:effectLst/>
                <a:latin typeface="+mn-lt"/>
                <a:ea typeface="+mn-ea"/>
                <a:cs typeface="+mn-cs"/>
              </a:rPr>
              <a:t> </a:t>
            </a:r>
            <a:r>
              <a:rPr lang="de-CH" sz="1200" b="1" i="0" u="none" strike="noStrike" kern="1200" err="1">
                <a:solidFill>
                  <a:schemeClr val="tx1"/>
                </a:solidFill>
                <a:effectLst/>
                <a:latin typeface="+mn-lt"/>
                <a:ea typeface="+mn-ea"/>
                <a:cs typeface="+mn-cs"/>
              </a:rPr>
              <a:t>especially</a:t>
            </a:r>
            <a:r>
              <a:rPr lang="de-CH" sz="1200" b="1" i="0" u="none" strike="noStrike" kern="1200">
                <a:solidFill>
                  <a:schemeClr val="tx1"/>
                </a:solidFill>
                <a:effectLst/>
                <a:latin typeface="+mn-lt"/>
                <a:ea typeface="+mn-ea"/>
                <a:cs typeface="+mn-cs"/>
              </a:rPr>
              <a:t> promising (</a:t>
            </a:r>
            <a:r>
              <a:rPr lang="de-CH" sz="1200" b="1" i="0" u="none" strike="noStrike" kern="1200" err="1">
                <a:solidFill>
                  <a:schemeClr val="tx1"/>
                </a:solidFill>
                <a:effectLst/>
                <a:latin typeface="+mn-lt"/>
                <a:ea typeface="+mn-ea"/>
                <a:cs typeface="+mn-cs"/>
              </a:rPr>
              <a:t>Mooc</a:t>
            </a:r>
            <a:r>
              <a:rPr lang="de-CH" sz="1200" b="1" i="0" u="none" strike="noStrike" kern="1200">
                <a:solidFill>
                  <a:schemeClr val="tx1"/>
                </a:solidFill>
                <a:effectLst/>
                <a:latin typeface="+mn-lt"/>
                <a:ea typeface="+mn-ea"/>
                <a:cs typeface="+mn-cs"/>
              </a:rPr>
              <a:t>):</a:t>
            </a:r>
          </a:p>
          <a:p>
            <a:r>
              <a:rPr lang="de-CH" sz="1200" b="0" i="0" u="none" strike="noStrike" kern="1200" err="1">
                <a:solidFill>
                  <a:schemeClr val="tx1"/>
                </a:solidFill>
                <a:effectLst/>
                <a:latin typeface="+mn-lt"/>
                <a:ea typeface="+mn-ea"/>
                <a:cs typeface="+mn-cs"/>
              </a:rPr>
              <a:t>when</a:t>
            </a:r>
            <a:r>
              <a:rPr lang="de-CH" sz="1200" b="0" i="0" u="none" strike="noStrike" kern="1200">
                <a:solidFill>
                  <a:schemeClr val="tx1"/>
                </a:solidFill>
                <a:effectLst/>
                <a:latin typeface="+mn-lt"/>
                <a:ea typeface="+mn-ea"/>
                <a:cs typeface="+mn-cs"/>
              </a:rPr>
              <a:t> normative </a:t>
            </a:r>
            <a:r>
              <a:rPr lang="de-CH" sz="1200" b="0" i="0" u="none" strike="noStrike" kern="1200" err="1">
                <a:solidFill>
                  <a:schemeClr val="tx1"/>
                </a:solidFill>
                <a:effectLst/>
                <a:latin typeface="+mn-lt"/>
                <a:ea typeface="+mn-ea"/>
                <a:cs typeface="+mn-cs"/>
              </a:rPr>
              <a:t>questions</a:t>
            </a:r>
            <a:r>
              <a:rPr lang="de-CH" sz="1200" b="0" i="0" u="none" strike="noStrike" kern="1200">
                <a:solidFill>
                  <a:schemeClr val="tx1"/>
                </a:solidFill>
                <a:effectLst/>
                <a:latin typeface="+mn-lt"/>
                <a:ea typeface="+mn-ea"/>
                <a:cs typeface="+mn-cs"/>
              </a:rPr>
              <a:t> and </a:t>
            </a:r>
            <a:r>
              <a:rPr lang="de-CH" sz="1200" b="0" i="0" u="none" strike="noStrike" kern="1200" err="1">
                <a:solidFill>
                  <a:schemeClr val="tx1"/>
                </a:solidFill>
                <a:effectLst/>
                <a:latin typeface="+mn-lt"/>
                <a:ea typeface="+mn-ea"/>
                <a:cs typeface="+mn-cs"/>
              </a:rPr>
              <a:t>changes</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are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addressed</a:t>
            </a:r>
            <a:r>
              <a:rPr lang="de-CH" sz="1200" b="0" i="0" u="none" strike="noStrike" kern="1200">
                <a:solidFill>
                  <a:schemeClr val="tx1"/>
                </a:solidFill>
                <a:effectLst/>
                <a:latin typeface="+mn-lt"/>
                <a:ea typeface="+mn-ea"/>
                <a:cs typeface="+mn-cs"/>
              </a:rPr>
              <a:t>;</a:t>
            </a:r>
          </a:p>
          <a:p>
            <a:r>
              <a:rPr lang="de-CH" sz="1200" b="0" i="0" u="none" strike="noStrike" kern="1200" err="1">
                <a:solidFill>
                  <a:schemeClr val="tx1"/>
                </a:solidFill>
                <a:effectLst/>
                <a:latin typeface="+mn-lt"/>
                <a:ea typeface="+mn-ea"/>
                <a:cs typeface="+mn-cs"/>
              </a:rPr>
              <a:t>when</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knowledge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is</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needed</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that</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enables</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actions</a:t>
            </a:r>
            <a:r>
              <a:rPr lang="de-CH" sz="1200" b="0" i="0" u="none" strike="noStrike" kern="1200">
                <a:solidFill>
                  <a:schemeClr val="tx1"/>
                </a:solidFill>
                <a:effectLst/>
                <a:latin typeface="+mn-lt"/>
                <a:ea typeface="+mn-ea"/>
                <a:cs typeface="+mn-cs"/>
              </a:rPr>
              <a:t>;</a:t>
            </a:r>
          </a:p>
          <a:p>
            <a:r>
              <a:rPr lang="de-CH" sz="1200" b="0" i="0" u="none" strike="noStrike" kern="1200" err="1">
                <a:solidFill>
                  <a:schemeClr val="tx1"/>
                </a:solidFill>
                <a:effectLst/>
                <a:latin typeface="+mn-lt"/>
                <a:ea typeface="+mn-ea"/>
                <a:cs typeface="+mn-cs"/>
              </a:rPr>
              <a:t>when</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the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issues</a:t>
            </a:r>
            <a:r>
              <a:rPr lang="de-CH" sz="1200" b="0" i="0" u="none" strike="noStrike" kern="1200">
                <a:solidFill>
                  <a:schemeClr val="tx1"/>
                </a:solidFill>
                <a:effectLst/>
                <a:latin typeface="+mn-lt"/>
                <a:ea typeface="+mn-ea"/>
                <a:cs typeface="+mn-cs"/>
              </a:rPr>
              <a:t> at stake </a:t>
            </a:r>
            <a:r>
              <a:rPr lang="de-CH" sz="1200" b="0" i="0" u="none" strike="noStrike" kern="1200" err="1">
                <a:solidFill>
                  <a:schemeClr val="tx1"/>
                </a:solidFill>
                <a:effectLst/>
                <a:latin typeface="+mn-lt"/>
                <a:ea typeface="+mn-ea"/>
                <a:cs typeface="+mn-cs"/>
              </a:rPr>
              <a:t>are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contested</a:t>
            </a:r>
            <a:r>
              <a:rPr lang="de-CH" sz="1200" b="0" i="0" u="none" strike="noStrike" kern="1200">
                <a:solidFill>
                  <a:schemeClr val="tx1"/>
                </a:solidFill>
                <a:effectLst/>
                <a:latin typeface="+mn-lt"/>
                <a:ea typeface="+mn-ea"/>
                <a:cs typeface="+mn-cs"/>
              </a:rPr>
              <a:t>;</a:t>
            </a:r>
          </a:p>
          <a:p>
            <a:r>
              <a:rPr lang="de-CH" sz="1200" b="0" i="0" u="none" strike="noStrike" kern="1200" err="1">
                <a:solidFill>
                  <a:schemeClr val="tx1"/>
                </a:solidFill>
                <a:effectLst/>
                <a:latin typeface="+mn-lt"/>
                <a:ea typeface="+mn-ea"/>
                <a:cs typeface="+mn-cs"/>
              </a:rPr>
              <a:t>when</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the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actor</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diversity</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is</a:t>
            </a:r>
            <a:r>
              <a:rPr lang="de-CH" sz="1200" b="0" i="0" u="none" strike="noStrike" kern="1200">
                <a:solidFill>
                  <a:schemeClr val="tx1"/>
                </a:solidFill>
                <a:effectLst/>
                <a:latin typeface="+mn-lt"/>
                <a:ea typeface="+mn-ea"/>
                <a:cs typeface="+mn-cs"/>
              </a:rPr>
              <a:t> high;</a:t>
            </a:r>
          </a:p>
          <a:p>
            <a:r>
              <a:rPr lang="de-CH" sz="1200" b="0" i="0" u="none" strike="noStrike" kern="1200" err="1">
                <a:solidFill>
                  <a:schemeClr val="tx1"/>
                </a:solidFill>
                <a:effectLst/>
                <a:latin typeface="+mn-lt"/>
                <a:ea typeface="+mn-ea"/>
                <a:cs typeface="+mn-cs"/>
              </a:rPr>
              <a:t>when</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several</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actors</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have</a:t>
            </a:r>
            <a:r>
              <a:rPr lang="de-CH" sz="1200" b="0" i="0" u="none" strike="noStrike" kern="1200">
                <a:solidFill>
                  <a:schemeClr val="tx1"/>
                </a:solidFill>
                <a:effectLst/>
                <a:latin typeface="+mn-lt"/>
                <a:ea typeface="+mn-ea"/>
                <a:cs typeface="+mn-cs"/>
              </a:rPr>
              <a:t> an </a:t>
            </a:r>
            <a:r>
              <a:rPr lang="de-CH" sz="1200" b="0" i="0" u="none" strike="noStrike" kern="1200" err="1">
                <a:solidFill>
                  <a:schemeClr val="tx1"/>
                </a:solidFill>
                <a:effectLst/>
                <a:latin typeface="+mn-lt"/>
                <a:ea typeface="+mn-ea"/>
                <a:cs typeface="+mn-cs"/>
              </a:rPr>
              <a:t>interest</a:t>
            </a:r>
            <a:r>
              <a:rPr lang="de-CH" sz="1200" b="0" i="0" u="none" strike="noStrike" kern="1200">
                <a:solidFill>
                  <a:schemeClr val="tx1"/>
                </a:solidFill>
                <a:effectLst/>
                <a:latin typeface="+mn-lt"/>
                <a:ea typeface="+mn-ea"/>
                <a:cs typeface="+mn-cs"/>
              </a:rPr>
              <a:t> in </a:t>
            </a:r>
            <a:r>
              <a:rPr lang="de-CH" sz="1200" b="0" i="0" u="none" strike="noStrike" kern="1200" err="1">
                <a:solidFill>
                  <a:schemeClr val="tx1"/>
                </a:solidFill>
                <a:effectLst/>
                <a:latin typeface="+mn-lt"/>
                <a:ea typeface="+mn-ea"/>
                <a:cs typeface="+mn-cs"/>
              </a:rPr>
              <a:t>the</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project’s</a:t>
            </a:r>
            <a:r>
              <a:rPr lang="de-CH" sz="1200" b="0" i="0" u="none" strike="noStrike" kern="1200">
                <a:solidFill>
                  <a:schemeClr val="tx1"/>
                </a:solidFill>
                <a:effectLst/>
                <a:latin typeface="+mn-lt"/>
                <a:ea typeface="+mn-ea"/>
                <a:cs typeface="+mn-cs"/>
              </a:rPr>
              <a:t> </a:t>
            </a:r>
            <a:r>
              <a:rPr lang="de-CH" sz="1200" b="0" i="0" u="none" strike="noStrike" kern="1200" err="1">
                <a:solidFill>
                  <a:schemeClr val="tx1"/>
                </a:solidFill>
                <a:effectLst/>
                <a:latin typeface="+mn-lt"/>
                <a:ea typeface="+mn-ea"/>
                <a:cs typeface="+mn-cs"/>
              </a:rPr>
              <a:t>topic</a:t>
            </a:r>
            <a:r>
              <a:rPr lang="de-CH" sz="1200" b="0" i="0" u="none" strike="noStrike" kern="1200">
                <a:solidFill>
                  <a:schemeClr val="tx1"/>
                </a:solidFill>
                <a:effectLst/>
                <a:latin typeface="+mn-lt"/>
                <a:ea typeface="+mn-ea"/>
                <a:cs typeface="+mn-cs"/>
              </a:rPr>
              <a:t> and </a:t>
            </a:r>
            <a:r>
              <a:rPr lang="de-CH" sz="1200" b="0" i="0" u="none" strike="noStrike" kern="1200" err="1">
                <a:solidFill>
                  <a:schemeClr val="tx1"/>
                </a:solidFill>
                <a:effectLst/>
                <a:latin typeface="+mn-lt"/>
                <a:ea typeface="+mn-ea"/>
                <a:cs typeface="+mn-cs"/>
              </a:rPr>
              <a:t>goals</a:t>
            </a:r>
            <a:r>
              <a:rPr lang="de-CH" sz="1200" b="0" i="0" u="none" strike="noStrike" kern="1200">
                <a:solidFill>
                  <a:schemeClr val="tx1"/>
                </a:solidFill>
                <a:effectLst/>
                <a:latin typeface="+mn-lt"/>
                <a:ea typeface="+mn-ea"/>
                <a:cs typeface="+mn-cs"/>
              </a:rPr>
              <a:t>.</a:t>
            </a:r>
          </a:p>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18</a:t>
            </a:fld>
            <a:endParaRPr lang="de-DE"/>
          </a:p>
        </p:txBody>
      </p:sp>
    </p:spTree>
    <p:extLst>
      <p:ext uri="{BB962C8B-B14F-4D97-AF65-F5344CB8AC3E}">
        <p14:creationId xmlns:p14="http://schemas.microsoft.com/office/powerpoint/2010/main" val="547370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en-GB"/>
              <a:t>Minea</a:t>
            </a:r>
          </a:p>
        </p:txBody>
      </p:sp>
      <p:sp>
        <p:nvSpPr>
          <p:cNvPr id="4" name="Foliennummernplatzhalter 3"/>
          <p:cNvSpPr>
            <a:spLocks noGrp="1"/>
          </p:cNvSpPr>
          <p:nvPr>
            <p:ph type="sldNum" sz="quarter" idx="5"/>
          </p:nvPr>
        </p:nvSpPr>
        <p:spPr/>
        <p:txBody>
          <a:bodyPr/>
          <a:lstStyle/>
          <a:p>
            <a:fld id="{92383C3E-C972-D14F-BBA1-88A056F54D7F}" type="slidenum">
              <a:rPr lang="de-DE" smtClean="0"/>
              <a:t>19</a:t>
            </a:fld>
            <a:endParaRPr lang="de-DE"/>
          </a:p>
        </p:txBody>
      </p:sp>
    </p:spTree>
    <p:extLst>
      <p:ext uri="{BB962C8B-B14F-4D97-AF65-F5344CB8AC3E}">
        <p14:creationId xmlns:p14="http://schemas.microsoft.com/office/powerpoint/2010/main" val="3231121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r>
              <a:rPr lang="de-CH" b="0" i="0" u="none" strike="noStrike" dirty="0">
                <a:solidFill>
                  <a:srgbClr val="000000"/>
                </a:solidFill>
                <a:effectLst/>
                <a:latin typeface="Helvetica" pitchFamily="2" charset="0"/>
              </a:rPr>
              <a:t>Ale</a:t>
            </a:r>
          </a:p>
          <a:p>
            <a:pPr algn="l"/>
            <a:endParaRPr lang="de-CH" b="0" i="0" u="none" strike="noStrike" dirty="0">
              <a:solidFill>
                <a:srgbClr val="000000"/>
              </a:solidFill>
              <a:effectLst/>
              <a:latin typeface="Helvetica" pitchFamily="2" charset="0"/>
            </a:endParaRPr>
          </a:p>
          <a:p>
            <a:pPr algn="l"/>
            <a:r>
              <a:rPr lang="de-CH" b="0" i="0" u="none" strike="noStrike" dirty="0">
                <a:solidFill>
                  <a:srgbClr val="000000"/>
                </a:solidFill>
                <a:effectLst/>
                <a:latin typeface="Helvetica" pitchFamily="2" charset="0"/>
              </a:rPr>
              <a:t>Der Inhalt des Kick-Offs heute ist</a:t>
            </a:r>
          </a:p>
          <a:p>
            <a:pPr algn="l"/>
            <a:r>
              <a:rPr lang="de-CH" b="0" i="0" u="none" strike="noStrike" dirty="0">
                <a:solidFill>
                  <a:srgbClr val="000000"/>
                </a:solidFill>
                <a:effectLst/>
                <a:latin typeface="Helvetica" pitchFamily="2" charset="0"/>
              </a:rPr>
              <a:t>..dass wir euch die Workshop-Reihe kurz vorstellen und wie die einzelnen Sessionen gestaltet sind</a:t>
            </a:r>
          </a:p>
          <a:p>
            <a:pPr algn="l"/>
            <a:r>
              <a:rPr lang="de-CH" b="0" i="0" u="none" strike="noStrike" dirty="0">
                <a:solidFill>
                  <a:srgbClr val="000000"/>
                </a:solidFill>
                <a:effectLst/>
                <a:latin typeface="Helvetica" pitchFamily="2" charset="0"/>
              </a:rPr>
              <a:t>…Gäste und Veranstalterinnen vorstellen</a:t>
            </a:r>
          </a:p>
          <a:p>
            <a:pPr algn="l"/>
            <a:r>
              <a:rPr lang="de-CH" b="0" i="0" u="none" strike="noStrike" dirty="0">
                <a:solidFill>
                  <a:srgbClr val="000000"/>
                </a:solidFill>
                <a:effectLst/>
                <a:latin typeface="Helvetica" pitchFamily="2" charset="0"/>
              </a:rPr>
              <a:t>… und die Grundlagen zur Ko-Produktion vermitteln.</a:t>
            </a:r>
          </a:p>
          <a:p>
            <a:pPr algn="l"/>
            <a:r>
              <a:rPr lang="de-CH" b="0" i="0" u="none" strike="noStrike" dirty="0">
                <a:solidFill>
                  <a:srgbClr val="000000"/>
                </a:solidFill>
                <a:effectLst/>
                <a:latin typeface="Helvetica" pitchFamily="2" charset="0"/>
              </a:rPr>
              <a:t>Fragen und Antworten werden in der Aufnahme nicht mehr zu sehen sein!</a:t>
            </a:r>
          </a:p>
          <a:p>
            <a:pPr algn="l"/>
            <a:endParaRPr lang="de-CH" b="0" i="0" u="none" strike="noStrike" dirty="0">
              <a:solidFill>
                <a:srgbClr val="000000"/>
              </a:solidFill>
              <a:effectLst/>
              <a:latin typeface="Helvetica" pitchFamily="2" charset="0"/>
            </a:endParaRPr>
          </a:p>
          <a:p>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2</a:t>
            </a:fld>
            <a:endParaRPr lang="de-DE"/>
          </a:p>
        </p:txBody>
      </p:sp>
    </p:spTree>
    <p:extLst>
      <p:ext uri="{BB962C8B-B14F-4D97-AF65-F5344CB8AC3E}">
        <p14:creationId xmlns:p14="http://schemas.microsoft.com/office/powerpoint/2010/main" val="40015617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20</a:t>
            </a:fld>
            <a:endParaRPr lang="de-DE"/>
          </a:p>
        </p:txBody>
      </p:sp>
    </p:spTree>
    <p:extLst>
      <p:ext uri="{BB962C8B-B14F-4D97-AF65-F5344CB8AC3E}">
        <p14:creationId xmlns:p14="http://schemas.microsoft.com/office/powerpoint/2010/main" val="13737242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en-GB" dirty="0" err="1"/>
              <a:t>Minea</a:t>
            </a:r>
            <a:endParaRPr lang="en-GB" dirty="0"/>
          </a:p>
          <a:p>
            <a:endParaRPr lang="en-GB" dirty="0">
              <a:cs typeface="Calibri"/>
            </a:endParaRPr>
          </a:p>
          <a:p>
            <a:r>
              <a:rPr lang="en-GB" dirty="0" err="1">
                <a:cs typeface="Calibri"/>
              </a:rPr>
              <a:t>Gruppeneinteilung</a:t>
            </a:r>
            <a:r>
              <a:rPr lang="en-GB" dirty="0">
                <a:cs typeface="Calibri"/>
              </a:rPr>
              <a:t>: </a:t>
            </a:r>
          </a:p>
          <a:p>
            <a:endParaRPr lang="en-GB" dirty="0">
              <a:cs typeface="Calibri"/>
            </a:endParaRPr>
          </a:p>
          <a:p>
            <a:r>
              <a:rPr lang="en-GB" dirty="0">
                <a:cs typeface="Calibri"/>
              </a:rPr>
              <a:t>Gruppe 1: </a:t>
            </a:r>
            <a:r>
              <a:rPr lang="en-GB" dirty="0">
                <a:hlinkClick r:id="rId3"/>
              </a:rPr>
              <a:t>https://go.transdisciplinarity.ch/Gruppe1</a:t>
            </a:r>
            <a:endParaRPr lang="en-GB" dirty="0">
              <a:cs typeface="Calibri"/>
            </a:endParaRPr>
          </a:p>
          <a:p>
            <a:endParaRPr lang="en-GB" dirty="0">
              <a:cs typeface="Calibri"/>
            </a:endParaRPr>
          </a:p>
          <a:p>
            <a:r>
              <a:rPr lang="en-GB" dirty="0">
                <a:cs typeface="Calibri"/>
              </a:rPr>
              <a:t>Gruppe 2: </a:t>
            </a:r>
            <a:r>
              <a:rPr lang="en-GB" dirty="0">
                <a:hlinkClick r:id="rId4"/>
              </a:rPr>
              <a:t>https://go.transdisciplinarity.ch/Gruppe2</a:t>
            </a:r>
            <a:endParaRPr lang="en-GB" dirty="0">
              <a:cs typeface="Calibri"/>
            </a:endParaRPr>
          </a:p>
          <a:p>
            <a:endParaRPr lang="en-GB" dirty="0">
              <a:cs typeface="Calibri"/>
            </a:endParaRPr>
          </a:p>
          <a:p>
            <a:r>
              <a:rPr lang="en-GB" dirty="0">
                <a:cs typeface="Calibri"/>
              </a:rPr>
              <a:t>Gruppe 3: </a:t>
            </a:r>
            <a:r>
              <a:rPr lang="en-GB" dirty="0">
                <a:hlinkClick r:id="rId5"/>
              </a:rPr>
              <a:t>https://go.transdisciplinarity.ch/Gruppe3</a:t>
            </a:r>
            <a:endParaRPr lang="en-GB" dirty="0"/>
          </a:p>
          <a:p>
            <a:endParaRPr lang="en-GB" dirty="0"/>
          </a:p>
          <a:p>
            <a:r>
              <a:rPr lang="en-GB" dirty="0">
                <a:cs typeface="Calibri"/>
              </a:rPr>
              <a:t>Gruppe 4: </a:t>
            </a:r>
            <a:r>
              <a:rPr lang="en-GB" dirty="0">
                <a:hlinkClick r:id="rId6"/>
              </a:rPr>
              <a:t>https://go.transdisciplinarity.ch/Gruppe4</a:t>
            </a:r>
            <a:endParaRPr lang="en-GB" dirty="0">
              <a:cs typeface="Calibri"/>
            </a:endParaRPr>
          </a:p>
          <a:p>
            <a:endParaRPr lang="en-GB" dirty="0">
              <a:cs typeface="Calibri"/>
            </a:endParaRPr>
          </a:p>
          <a:p>
            <a:r>
              <a:rPr lang="en-GB" dirty="0">
                <a:cs typeface="Calibri"/>
              </a:rPr>
              <a:t>Gruppe 5: </a:t>
            </a:r>
            <a:r>
              <a:rPr lang="en-GB" dirty="0">
                <a:hlinkClick r:id="rId7"/>
              </a:rPr>
              <a:t>https://go.transdisciplinarity.ch/Gruppe5</a:t>
            </a:r>
            <a:endParaRPr lang="en-GB" dirty="0">
              <a:cs typeface="Calibri"/>
            </a:endParaRPr>
          </a:p>
          <a:p>
            <a:endParaRPr lang="en-GB" dirty="0">
              <a:cs typeface="Calibri"/>
            </a:endParaRPr>
          </a:p>
          <a:p>
            <a:endParaRPr lang="en-GB" dirty="0">
              <a:cs typeface="Calibri"/>
            </a:endParaRPr>
          </a:p>
          <a:p>
            <a:endParaRPr lang="en-GB" dirty="0">
              <a:cs typeface="Calibri"/>
            </a:endParaRPr>
          </a:p>
          <a:p>
            <a:endParaRPr lang="en-GB" dirty="0">
              <a:cs typeface="Calibri"/>
            </a:endParaRPr>
          </a:p>
        </p:txBody>
      </p:sp>
      <p:sp>
        <p:nvSpPr>
          <p:cNvPr id="4" name="Foliennummernplatzhalter 3"/>
          <p:cNvSpPr>
            <a:spLocks noGrp="1"/>
          </p:cNvSpPr>
          <p:nvPr>
            <p:ph type="sldNum" sz="quarter" idx="5"/>
          </p:nvPr>
        </p:nvSpPr>
        <p:spPr/>
        <p:txBody>
          <a:bodyPr/>
          <a:lstStyle/>
          <a:p>
            <a:fld id="{92383C3E-C972-D14F-BBA1-88A056F54D7F}" type="slidenum">
              <a:rPr lang="de-DE" smtClean="0"/>
              <a:t>21</a:t>
            </a:fld>
            <a:endParaRPr lang="de-DE"/>
          </a:p>
        </p:txBody>
      </p:sp>
    </p:spTree>
    <p:extLst>
      <p:ext uri="{BB962C8B-B14F-4D97-AF65-F5344CB8AC3E}">
        <p14:creationId xmlns:p14="http://schemas.microsoft.com/office/powerpoint/2010/main" val="8564529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5"/>
          </p:nvPr>
        </p:nvSpPr>
        <p:spPr/>
        <p:txBody>
          <a:bodyPr/>
          <a:lstStyle/>
          <a:p>
            <a:fld id="{92383C3E-C972-D14F-BBA1-88A056F54D7F}" type="slidenum">
              <a:rPr lang="de-DE" smtClean="0"/>
              <a:t>22</a:t>
            </a:fld>
            <a:endParaRPr lang="de-DE"/>
          </a:p>
        </p:txBody>
      </p:sp>
    </p:spTree>
    <p:extLst>
      <p:ext uri="{BB962C8B-B14F-4D97-AF65-F5344CB8AC3E}">
        <p14:creationId xmlns:p14="http://schemas.microsoft.com/office/powerpoint/2010/main" val="16075272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142625-8BCF-76BC-2417-12049C772A7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F663988-4917-33AF-A1AE-C73510CC03C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2890EA2-82B7-94F2-6F69-07B0024375CD}"/>
              </a:ext>
            </a:extLst>
          </p:cNvPr>
          <p:cNvSpPr>
            <a:spLocks noGrp="1"/>
          </p:cNvSpPr>
          <p:nvPr>
            <p:ph type="body" idx="1"/>
          </p:nvPr>
        </p:nvSpPr>
        <p:spPr/>
        <p:txBody>
          <a:bodyPr/>
          <a:lstStyle/>
          <a:p>
            <a:endParaRPr lang="de-CH"/>
          </a:p>
        </p:txBody>
      </p:sp>
      <p:sp>
        <p:nvSpPr>
          <p:cNvPr id="4" name="Foliennummernplatzhalter 3">
            <a:extLst>
              <a:ext uri="{FF2B5EF4-FFF2-40B4-BE49-F238E27FC236}">
                <a16:creationId xmlns:a16="http://schemas.microsoft.com/office/drawing/2014/main" id="{3D8B008F-A3FD-70F4-1CB0-39216BBC6CCF}"/>
              </a:ext>
            </a:extLst>
          </p:cNvPr>
          <p:cNvSpPr>
            <a:spLocks noGrp="1"/>
          </p:cNvSpPr>
          <p:nvPr>
            <p:ph type="sldNum" sz="quarter" idx="5"/>
          </p:nvPr>
        </p:nvSpPr>
        <p:spPr/>
        <p:txBody>
          <a:bodyPr/>
          <a:lstStyle/>
          <a:p>
            <a:fld id="{92383C3E-C972-D14F-BBA1-88A056F54D7F}" type="slidenum">
              <a:rPr lang="de-DE" smtClean="0"/>
              <a:t>23</a:t>
            </a:fld>
            <a:endParaRPr lang="de-DE"/>
          </a:p>
        </p:txBody>
      </p:sp>
    </p:spTree>
    <p:extLst>
      <p:ext uri="{BB962C8B-B14F-4D97-AF65-F5344CB8AC3E}">
        <p14:creationId xmlns:p14="http://schemas.microsoft.com/office/powerpoint/2010/main" val="21900257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err="1"/>
              <a:t>coproduction</a:t>
            </a:r>
            <a:r>
              <a:rPr lang="de-CH"/>
              <a:t> </a:t>
            </a:r>
            <a:r>
              <a:rPr lang="de-CH" err="1"/>
              <a:t>of</a:t>
            </a:r>
            <a:r>
              <a:rPr lang="de-CH"/>
              <a:t> </a:t>
            </a:r>
            <a:r>
              <a:rPr lang="de-CH" err="1"/>
              <a:t>knowledge</a:t>
            </a:r>
            <a:r>
              <a:rPr lang="de-CH"/>
              <a:t> (</a:t>
            </a:r>
            <a:r>
              <a:rPr lang="de-CH" err="1"/>
              <a:t>Lemos</a:t>
            </a:r>
            <a:r>
              <a:rPr lang="de-CH"/>
              <a:t> </a:t>
            </a:r>
            <a:r>
              <a:rPr lang="de-CH" err="1"/>
              <a:t>and</a:t>
            </a:r>
            <a:r>
              <a:rPr lang="de-CH"/>
              <a:t> </a:t>
            </a:r>
            <a:r>
              <a:rPr lang="de-CH" err="1"/>
              <a:t>Morehouse</a:t>
            </a:r>
            <a:r>
              <a:rPr lang="de-CH"/>
              <a:t> </a:t>
            </a:r>
            <a:r>
              <a:rPr lang="de-CH" u="sng">
                <a:hlinkClick r:id="rId3" tooltip="View reference"/>
              </a:rPr>
              <a:t>2005</a:t>
            </a:r>
            <a:r>
              <a:rPr lang="de-CH"/>
              <a:t>; Robinson </a:t>
            </a:r>
            <a:r>
              <a:rPr lang="de-CH" err="1"/>
              <a:t>and</a:t>
            </a:r>
            <a:r>
              <a:rPr lang="de-CH"/>
              <a:t> </a:t>
            </a:r>
            <a:r>
              <a:rPr lang="de-CH" err="1"/>
              <a:t>Tansey</a:t>
            </a:r>
            <a:r>
              <a:rPr lang="de-CH"/>
              <a:t> </a:t>
            </a:r>
            <a:r>
              <a:rPr lang="de-CH" u="sng">
                <a:hlinkClick r:id="rId4" tooltip="View reference"/>
              </a:rPr>
              <a:t>2006</a:t>
            </a:r>
            <a:r>
              <a:rPr lang="de-CH"/>
              <a:t>; Polk </a:t>
            </a:r>
            <a:r>
              <a:rPr lang="de-CH" u="sng">
                <a:hlinkClick r:id="rId5" tooltip="View reference"/>
              </a:rPr>
              <a:t>2015</a:t>
            </a:r>
            <a:r>
              <a:rPr lang="de-CH"/>
              <a:t>) </a:t>
            </a:r>
          </a:p>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24</a:t>
            </a:fld>
            <a:endParaRPr lang="de-DE"/>
          </a:p>
        </p:txBody>
      </p:sp>
    </p:spTree>
    <p:extLst>
      <p:ext uri="{BB962C8B-B14F-4D97-AF65-F5344CB8AC3E}">
        <p14:creationId xmlns:p14="http://schemas.microsoft.com/office/powerpoint/2010/main" val="36658090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err="1"/>
              <a:t>coproduction</a:t>
            </a:r>
            <a:r>
              <a:rPr lang="de-CH"/>
              <a:t> </a:t>
            </a:r>
            <a:r>
              <a:rPr lang="de-CH" err="1"/>
              <a:t>of</a:t>
            </a:r>
            <a:r>
              <a:rPr lang="de-CH"/>
              <a:t> </a:t>
            </a:r>
            <a:r>
              <a:rPr lang="de-CH" err="1"/>
              <a:t>knowledge</a:t>
            </a:r>
            <a:r>
              <a:rPr lang="de-CH"/>
              <a:t> (</a:t>
            </a:r>
            <a:r>
              <a:rPr lang="de-CH" err="1"/>
              <a:t>Lemos</a:t>
            </a:r>
            <a:r>
              <a:rPr lang="de-CH"/>
              <a:t> </a:t>
            </a:r>
            <a:r>
              <a:rPr lang="de-CH" err="1"/>
              <a:t>and</a:t>
            </a:r>
            <a:r>
              <a:rPr lang="de-CH"/>
              <a:t> </a:t>
            </a:r>
            <a:r>
              <a:rPr lang="de-CH" err="1"/>
              <a:t>Morehouse</a:t>
            </a:r>
            <a:r>
              <a:rPr lang="de-CH"/>
              <a:t> </a:t>
            </a:r>
            <a:r>
              <a:rPr lang="de-CH" u="sng">
                <a:hlinkClick r:id="rId3" tooltip="View reference"/>
              </a:rPr>
              <a:t>2005</a:t>
            </a:r>
            <a:r>
              <a:rPr lang="de-CH"/>
              <a:t>; Robinson </a:t>
            </a:r>
            <a:r>
              <a:rPr lang="de-CH" err="1"/>
              <a:t>and</a:t>
            </a:r>
            <a:r>
              <a:rPr lang="de-CH"/>
              <a:t> </a:t>
            </a:r>
            <a:r>
              <a:rPr lang="de-CH" err="1"/>
              <a:t>Tansey</a:t>
            </a:r>
            <a:r>
              <a:rPr lang="de-CH"/>
              <a:t> </a:t>
            </a:r>
            <a:r>
              <a:rPr lang="de-CH" u="sng">
                <a:hlinkClick r:id="rId4" tooltip="View reference"/>
              </a:rPr>
              <a:t>2006</a:t>
            </a:r>
            <a:r>
              <a:rPr lang="de-CH"/>
              <a:t>; Polk </a:t>
            </a:r>
            <a:r>
              <a:rPr lang="de-CH" u="sng">
                <a:hlinkClick r:id="rId5" tooltip="View reference"/>
              </a:rPr>
              <a:t>2015</a:t>
            </a:r>
            <a:r>
              <a:rPr lang="de-CH"/>
              <a:t>) </a:t>
            </a:r>
          </a:p>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25</a:t>
            </a:fld>
            <a:endParaRPr lang="de-DE"/>
          </a:p>
        </p:txBody>
      </p:sp>
    </p:spTree>
    <p:extLst>
      <p:ext uri="{BB962C8B-B14F-4D97-AF65-F5344CB8AC3E}">
        <p14:creationId xmlns:p14="http://schemas.microsoft.com/office/powerpoint/2010/main" val="2799332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CH" dirty="0" err="1"/>
              <a:t>coproduction</a:t>
            </a:r>
            <a:r>
              <a:rPr lang="de-CH" dirty="0"/>
              <a:t> </a:t>
            </a:r>
            <a:r>
              <a:rPr lang="de-CH" dirty="0" err="1"/>
              <a:t>of</a:t>
            </a:r>
            <a:r>
              <a:rPr lang="de-CH" dirty="0"/>
              <a:t> </a:t>
            </a:r>
            <a:r>
              <a:rPr lang="de-CH" dirty="0" err="1"/>
              <a:t>knowledge</a:t>
            </a:r>
            <a:r>
              <a:rPr lang="de-CH" dirty="0"/>
              <a:t> (</a:t>
            </a:r>
            <a:r>
              <a:rPr lang="de-CH" dirty="0" err="1"/>
              <a:t>Lemos</a:t>
            </a:r>
            <a:r>
              <a:rPr lang="de-CH" dirty="0"/>
              <a:t> and </a:t>
            </a:r>
            <a:r>
              <a:rPr lang="de-CH" dirty="0" err="1"/>
              <a:t>Morehouse</a:t>
            </a:r>
            <a:r>
              <a:rPr lang="de-CH" dirty="0"/>
              <a:t> </a:t>
            </a:r>
            <a:r>
              <a:rPr lang="de-CH" u="sng" dirty="0">
                <a:hlinkClick r:id="rId3" tooltip="View reference"/>
              </a:rPr>
              <a:t>2005</a:t>
            </a:r>
            <a:r>
              <a:rPr lang="de-CH" dirty="0"/>
              <a:t>; Robinson and </a:t>
            </a:r>
            <a:r>
              <a:rPr lang="de-CH" dirty="0" err="1"/>
              <a:t>Tansey</a:t>
            </a:r>
            <a:r>
              <a:rPr lang="de-CH" dirty="0"/>
              <a:t> </a:t>
            </a:r>
            <a:r>
              <a:rPr lang="de-CH" u="sng" dirty="0">
                <a:hlinkClick r:id="rId4" tooltip="View reference"/>
              </a:rPr>
              <a:t>2006</a:t>
            </a:r>
            <a:r>
              <a:rPr lang="de-CH" dirty="0"/>
              <a:t>; Polk </a:t>
            </a:r>
            <a:r>
              <a:rPr lang="de-CH" u="sng" dirty="0">
                <a:hlinkClick r:id="rId5" tooltip="View reference"/>
              </a:rPr>
              <a:t>2015</a:t>
            </a:r>
            <a:r>
              <a:rPr lang="de-CH" dirty="0"/>
              <a:t>) </a:t>
            </a:r>
          </a:p>
          <a:p>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26</a:t>
            </a:fld>
            <a:endParaRPr lang="de-DE"/>
          </a:p>
        </p:txBody>
      </p:sp>
    </p:spTree>
    <p:extLst>
      <p:ext uri="{BB962C8B-B14F-4D97-AF65-F5344CB8AC3E}">
        <p14:creationId xmlns:p14="http://schemas.microsoft.com/office/powerpoint/2010/main" val="246764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err="1"/>
              <a:t>Minea</a:t>
            </a:r>
            <a:r>
              <a:rPr lang="en-GB" dirty="0"/>
              <a:t>:</a:t>
            </a:r>
            <a:endParaRPr lang="en-US" dirty="0"/>
          </a:p>
          <a:p>
            <a:endParaRPr lang="en-GB" dirty="0"/>
          </a:p>
          <a:p>
            <a:r>
              <a:rPr lang="en-GB" dirty="0" err="1"/>
              <a:t>Ablauf</a:t>
            </a:r>
            <a:r>
              <a:rPr lang="en-GB" dirty="0"/>
              <a:t> </a:t>
            </a:r>
            <a:r>
              <a:rPr lang="en-GB" dirty="0" err="1"/>
              <a:t>einzelne</a:t>
            </a:r>
            <a:r>
              <a:rPr lang="en-GB" dirty="0"/>
              <a:t> Session</a:t>
            </a:r>
            <a:endParaRPr lang="en-US" dirty="0"/>
          </a:p>
          <a:p>
            <a:pPr marL="171450" indent="-171450">
              <a:buFont typeface="Arial"/>
              <a:buChar char="•"/>
            </a:pPr>
            <a:r>
              <a:rPr lang="en-GB" dirty="0"/>
              <a:t>20 </a:t>
            </a:r>
            <a:r>
              <a:rPr lang="en-GB" dirty="0" err="1"/>
              <a:t>Minütiger</a:t>
            </a:r>
            <a:r>
              <a:rPr lang="en-GB" dirty="0"/>
              <a:t> Input</a:t>
            </a:r>
            <a:endParaRPr lang="en-GB" dirty="0">
              <a:cs typeface="Calibri"/>
            </a:endParaRPr>
          </a:p>
          <a:p>
            <a:pPr marL="171450" indent="-171450">
              <a:buFont typeface="Arial"/>
              <a:buChar char="•"/>
            </a:pPr>
            <a:r>
              <a:rPr lang="en-GB" dirty="0" err="1">
                <a:cs typeface="Calibri"/>
              </a:rPr>
              <a:t>Anwendung</a:t>
            </a:r>
            <a:r>
              <a:rPr lang="en-GB" dirty="0">
                <a:cs typeface="Calibri"/>
              </a:rPr>
              <a:t>: Methode </a:t>
            </a:r>
            <a:r>
              <a:rPr lang="en-GB" dirty="0" err="1">
                <a:cs typeface="Calibri"/>
              </a:rPr>
              <a:t>direkt</a:t>
            </a:r>
            <a:r>
              <a:rPr lang="en-GB" dirty="0">
                <a:cs typeface="Calibri"/>
              </a:rPr>
              <a:t> </a:t>
            </a:r>
            <a:r>
              <a:rPr lang="en-GB" dirty="0" err="1">
                <a:cs typeface="Calibri"/>
              </a:rPr>
              <a:t>erleben</a:t>
            </a:r>
            <a:r>
              <a:rPr lang="en-GB" dirty="0">
                <a:cs typeface="Calibri"/>
              </a:rPr>
              <a:t>/ </a:t>
            </a:r>
            <a:r>
              <a:rPr lang="en-GB" dirty="0" err="1">
                <a:cs typeface="Calibri"/>
              </a:rPr>
              <a:t>anwenden</a:t>
            </a:r>
            <a:r>
              <a:rPr lang="en-GB" dirty="0">
                <a:cs typeface="Calibri"/>
              </a:rPr>
              <a:t>: </a:t>
            </a:r>
            <a:r>
              <a:rPr lang="en-GB" dirty="0" err="1">
                <a:cs typeface="Calibri"/>
              </a:rPr>
              <a:t>wir</a:t>
            </a:r>
            <a:r>
              <a:rPr lang="en-GB" dirty="0">
                <a:cs typeface="Calibri"/>
              </a:rPr>
              <a:t> </a:t>
            </a:r>
            <a:r>
              <a:rPr lang="en-GB" dirty="0" err="1">
                <a:cs typeface="Calibri"/>
              </a:rPr>
              <a:t>arbeiten</a:t>
            </a:r>
            <a:r>
              <a:rPr lang="en-GB" dirty="0">
                <a:cs typeface="Calibri"/>
              </a:rPr>
              <a:t> </a:t>
            </a:r>
            <a:r>
              <a:rPr lang="en-GB" dirty="0" err="1">
                <a:cs typeface="Calibri"/>
              </a:rPr>
              <a:t>mit</a:t>
            </a:r>
            <a:r>
              <a:rPr lang="en-GB" dirty="0">
                <a:cs typeface="Calibri"/>
              </a:rPr>
              <a:t> MURAL </a:t>
            </a:r>
            <a:r>
              <a:rPr lang="en-GB" dirty="0" err="1">
                <a:cs typeface="Calibri"/>
              </a:rPr>
              <a:t>hier</a:t>
            </a:r>
            <a:r>
              <a:rPr lang="en-GB" dirty="0">
                <a:cs typeface="Calibri"/>
              </a:rPr>
              <a:t> </a:t>
            </a:r>
            <a:r>
              <a:rPr lang="en-GB" dirty="0" err="1">
                <a:cs typeface="Calibri"/>
              </a:rPr>
              <a:t>freuen</a:t>
            </a:r>
            <a:r>
              <a:rPr lang="en-GB" dirty="0">
                <a:cs typeface="Calibri"/>
              </a:rPr>
              <a:t> </a:t>
            </a:r>
            <a:r>
              <a:rPr lang="en-GB" dirty="0" err="1">
                <a:cs typeface="Calibri"/>
              </a:rPr>
              <a:t>wir</a:t>
            </a:r>
            <a:r>
              <a:rPr lang="en-GB" dirty="0">
                <a:cs typeface="Calibri"/>
              </a:rPr>
              <a:t> </a:t>
            </a:r>
            <a:r>
              <a:rPr lang="en-GB" dirty="0" err="1">
                <a:cs typeface="Calibri"/>
              </a:rPr>
              <a:t>uns</a:t>
            </a:r>
            <a:r>
              <a:rPr lang="en-GB" dirty="0">
                <a:cs typeface="Calibri"/>
              </a:rPr>
              <a:t> </a:t>
            </a:r>
            <a:r>
              <a:rPr lang="en-GB" dirty="0" err="1">
                <a:cs typeface="Calibri"/>
              </a:rPr>
              <a:t>auch</a:t>
            </a:r>
            <a:r>
              <a:rPr lang="en-GB" dirty="0">
                <a:cs typeface="Calibri"/>
              </a:rPr>
              <a:t> </a:t>
            </a:r>
            <a:r>
              <a:rPr lang="en-GB" dirty="0" err="1">
                <a:cs typeface="Calibri"/>
              </a:rPr>
              <a:t>über</a:t>
            </a:r>
            <a:r>
              <a:rPr lang="en-GB" dirty="0">
                <a:cs typeface="Calibri"/>
              </a:rPr>
              <a:t> </a:t>
            </a:r>
            <a:r>
              <a:rPr lang="en-GB" dirty="0" err="1">
                <a:cs typeface="Calibri"/>
              </a:rPr>
              <a:t>konkrete</a:t>
            </a:r>
            <a:r>
              <a:rPr lang="en-GB" dirty="0">
                <a:cs typeface="Calibri"/>
              </a:rPr>
              <a:t> </a:t>
            </a:r>
            <a:r>
              <a:rPr lang="en-GB" dirty="0" err="1">
                <a:cs typeface="Calibri"/>
              </a:rPr>
              <a:t>Beispiele</a:t>
            </a:r>
            <a:r>
              <a:rPr lang="en-GB" dirty="0">
                <a:cs typeface="Calibri"/>
              </a:rPr>
              <a:t> von </a:t>
            </a:r>
            <a:r>
              <a:rPr lang="en-GB" dirty="0" err="1">
                <a:cs typeface="Calibri"/>
              </a:rPr>
              <a:t>eurer</a:t>
            </a:r>
            <a:r>
              <a:rPr lang="en-GB" dirty="0">
                <a:cs typeface="Calibri"/>
              </a:rPr>
              <a:t> </a:t>
            </a:r>
            <a:r>
              <a:rPr lang="en-GB" dirty="0" err="1">
                <a:cs typeface="Calibri"/>
              </a:rPr>
              <a:t>Seite</a:t>
            </a:r>
            <a:r>
              <a:rPr lang="en-GB" dirty="0">
                <a:cs typeface="Calibri"/>
              </a:rPr>
              <a:t> </a:t>
            </a:r>
          </a:p>
          <a:p>
            <a:pPr marL="628650" lvl="1" indent="-171450">
              <a:buFont typeface="Courier New"/>
              <a:buChar char="o"/>
            </a:pPr>
            <a:r>
              <a:rPr lang="en-GB" dirty="0">
                <a:cs typeface="Calibri"/>
              </a:rPr>
              <a:t>Wenn </a:t>
            </a:r>
            <a:r>
              <a:rPr lang="en-GB" dirty="0" err="1">
                <a:cs typeface="Calibri"/>
              </a:rPr>
              <a:t>jemand</a:t>
            </a:r>
            <a:r>
              <a:rPr lang="en-GB" dirty="0">
                <a:cs typeface="Calibri"/>
              </a:rPr>
              <a:t> sein/ </a:t>
            </a:r>
            <a:r>
              <a:rPr lang="en-GB" dirty="0" err="1">
                <a:cs typeface="Calibri"/>
              </a:rPr>
              <a:t>ihr</a:t>
            </a:r>
            <a:r>
              <a:rPr lang="en-GB" dirty="0">
                <a:cs typeface="Calibri"/>
              </a:rPr>
              <a:t> </a:t>
            </a:r>
            <a:r>
              <a:rPr lang="en-GB" dirty="0" err="1">
                <a:cs typeface="Calibri"/>
              </a:rPr>
              <a:t>eigenes</a:t>
            </a:r>
            <a:r>
              <a:rPr lang="en-GB" dirty="0">
                <a:cs typeface="Calibri"/>
              </a:rPr>
              <a:t> Projekt </a:t>
            </a:r>
            <a:r>
              <a:rPr lang="en-GB" dirty="0" err="1">
                <a:cs typeface="Calibri"/>
              </a:rPr>
              <a:t>einbringen</a:t>
            </a:r>
            <a:r>
              <a:rPr lang="en-GB" dirty="0">
                <a:cs typeface="Calibri"/>
              </a:rPr>
              <a:t> </a:t>
            </a:r>
            <a:r>
              <a:rPr lang="en-GB" dirty="0" err="1">
                <a:cs typeface="Calibri"/>
              </a:rPr>
              <a:t>möchte</a:t>
            </a:r>
            <a:r>
              <a:rPr lang="en-GB" dirty="0">
                <a:cs typeface="Calibri"/>
              </a:rPr>
              <a:t>, </a:t>
            </a:r>
            <a:r>
              <a:rPr lang="en-GB" dirty="0" err="1">
                <a:cs typeface="Calibri"/>
              </a:rPr>
              <a:t>würden</a:t>
            </a:r>
            <a:r>
              <a:rPr lang="en-GB" dirty="0">
                <a:cs typeface="Calibri"/>
              </a:rPr>
              <a:t> </a:t>
            </a:r>
            <a:r>
              <a:rPr lang="en-GB" dirty="0" err="1">
                <a:cs typeface="Calibri"/>
              </a:rPr>
              <a:t>wir</a:t>
            </a:r>
            <a:r>
              <a:rPr lang="en-GB" dirty="0">
                <a:cs typeface="Calibri"/>
              </a:rPr>
              <a:t> </a:t>
            </a:r>
            <a:r>
              <a:rPr lang="en-GB" dirty="0" err="1">
                <a:cs typeface="Calibri"/>
              </a:rPr>
              <a:t>uns</a:t>
            </a:r>
            <a:r>
              <a:rPr lang="en-GB" dirty="0">
                <a:cs typeface="Calibri"/>
              </a:rPr>
              <a:t> </a:t>
            </a:r>
            <a:r>
              <a:rPr lang="en-GB" dirty="0" err="1">
                <a:cs typeface="Calibri"/>
              </a:rPr>
              <a:t>freuen</a:t>
            </a:r>
            <a:r>
              <a:rPr lang="en-GB" dirty="0">
                <a:cs typeface="Calibri"/>
              </a:rPr>
              <a:t>, </a:t>
            </a:r>
            <a:r>
              <a:rPr lang="en-GB" dirty="0" err="1">
                <a:cs typeface="Calibri"/>
              </a:rPr>
              <a:t>wenn</a:t>
            </a:r>
            <a:r>
              <a:rPr lang="en-GB" dirty="0">
                <a:cs typeface="Calibri"/>
              </a:rPr>
              <a:t> </a:t>
            </a:r>
            <a:r>
              <a:rPr lang="en-GB" dirty="0" err="1">
                <a:cs typeface="Calibri"/>
              </a:rPr>
              <a:t>ihr</a:t>
            </a:r>
            <a:r>
              <a:rPr lang="en-GB" dirty="0">
                <a:cs typeface="Calibri"/>
              </a:rPr>
              <a:t> </a:t>
            </a:r>
            <a:r>
              <a:rPr lang="en-GB" dirty="0" err="1">
                <a:cs typeface="Calibri"/>
              </a:rPr>
              <a:t>uns</a:t>
            </a:r>
            <a:r>
              <a:rPr lang="en-GB" dirty="0">
                <a:cs typeface="Calibri"/>
              </a:rPr>
              <a:t> </a:t>
            </a:r>
            <a:r>
              <a:rPr lang="en-GB" dirty="0" err="1">
                <a:cs typeface="Calibri"/>
              </a:rPr>
              <a:t>eine</a:t>
            </a:r>
            <a:r>
              <a:rPr lang="en-GB" dirty="0">
                <a:cs typeface="Calibri"/>
              </a:rPr>
              <a:t> Email </a:t>
            </a:r>
            <a:r>
              <a:rPr lang="en-GB" dirty="0" err="1">
                <a:cs typeface="Calibri"/>
              </a:rPr>
              <a:t>schickt</a:t>
            </a:r>
            <a:r>
              <a:rPr lang="en-GB" dirty="0">
                <a:cs typeface="Calibri"/>
              </a:rPr>
              <a:t> und </a:t>
            </a:r>
            <a:r>
              <a:rPr lang="en-GB" dirty="0" err="1">
                <a:cs typeface="Calibri"/>
              </a:rPr>
              <a:t>wir</a:t>
            </a:r>
            <a:r>
              <a:rPr lang="en-GB" dirty="0">
                <a:cs typeface="Calibri"/>
              </a:rPr>
              <a:t> </a:t>
            </a:r>
            <a:r>
              <a:rPr lang="en-GB" dirty="0" err="1">
                <a:cs typeface="Calibri"/>
              </a:rPr>
              <a:t>uns</a:t>
            </a:r>
            <a:r>
              <a:rPr lang="en-GB" dirty="0">
                <a:cs typeface="Calibri"/>
              </a:rPr>
              <a:t> in der </a:t>
            </a:r>
            <a:r>
              <a:rPr lang="en-GB" dirty="0" err="1">
                <a:cs typeface="Calibri"/>
              </a:rPr>
              <a:t>Woche</a:t>
            </a:r>
            <a:r>
              <a:rPr lang="en-GB" dirty="0">
                <a:cs typeface="Calibri"/>
              </a:rPr>
              <a:t> </a:t>
            </a:r>
            <a:r>
              <a:rPr lang="en-GB" dirty="0" err="1">
                <a:cs typeface="Calibri"/>
              </a:rPr>
              <a:t>davor</a:t>
            </a:r>
            <a:r>
              <a:rPr lang="en-GB" dirty="0">
                <a:cs typeface="Calibri"/>
              </a:rPr>
              <a:t> </a:t>
            </a:r>
            <a:r>
              <a:rPr lang="en-GB" dirty="0" err="1">
                <a:cs typeface="Calibri"/>
              </a:rPr>
              <a:t>treffen</a:t>
            </a:r>
            <a:r>
              <a:rPr lang="en-GB" dirty="0">
                <a:cs typeface="Calibri"/>
              </a:rPr>
              <a:t> </a:t>
            </a:r>
            <a:r>
              <a:rPr lang="en-GB" dirty="0" err="1">
                <a:cs typeface="Calibri"/>
              </a:rPr>
              <a:t>könnten</a:t>
            </a:r>
            <a:r>
              <a:rPr lang="en-GB" dirty="0">
                <a:cs typeface="Calibri"/>
              </a:rPr>
              <a:t>, um </a:t>
            </a:r>
            <a:r>
              <a:rPr lang="en-GB" dirty="0" err="1">
                <a:cs typeface="Calibri"/>
              </a:rPr>
              <a:t>zu</a:t>
            </a:r>
            <a:r>
              <a:rPr lang="en-GB" dirty="0">
                <a:cs typeface="Calibri"/>
              </a:rPr>
              <a:t> </a:t>
            </a:r>
            <a:r>
              <a:rPr lang="en-GB" dirty="0" err="1">
                <a:cs typeface="Calibri"/>
              </a:rPr>
              <a:t>besprechen</a:t>
            </a:r>
            <a:r>
              <a:rPr lang="en-GB" dirty="0">
                <a:cs typeface="Calibri"/>
              </a:rPr>
              <a:t>, </a:t>
            </a:r>
            <a:r>
              <a:rPr lang="en-GB" dirty="0" err="1">
                <a:cs typeface="Calibri"/>
              </a:rPr>
              <a:t>wie</a:t>
            </a:r>
            <a:r>
              <a:rPr lang="en-GB" dirty="0">
                <a:cs typeface="Calibri"/>
              </a:rPr>
              <a:t> </a:t>
            </a:r>
            <a:r>
              <a:rPr lang="en-GB" dirty="0" err="1">
                <a:cs typeface="Calibri"/>
              </a:rPr>
              <a:t>wir</a:t>
            </a:r>
            <a:r>
              <a:rPr lang="en-GB" dirty="0">
                <a:cs typeface="Calibri"/>
              </a:rPr>
              <a:t> es in die </a:t>
            </a:r>
            <a:r>
              <a:rPr lang="en-GB" dirty="0" err="1">
                <a:cs typeface="Calibri"/>
              </a:rPr>
              <a:t>Übung</a:t>
            </a:r>
            <a:r>
              <a:rPr lang="en-GB" dirty="0">
                <a:cs typeface="Calibri"/>
              </a:rPr>
              <a:t> </a:t>
            </a:r>
            <a:r>
              <a:rPr lang="en-GB" dirty="0" err="1">
                <a:cs typeface="Calibri"/>
              </a:rPr>
              <a:t>einbauen</a:t>
            </a:r>
            <a:r>
              <a:rPr lang="en-GB" dirty="0">
                <a:cs typeface="Calibri"/>
              </a:rPr>
              <a:t> </a:t>
            </a:r>
            <a:r>
              <a:rPr lang="en-GB" dirty="0" err="1">
                <a:cs typeface="Calibri"/>
              </a:rPr>
              <a:t>können</a:t>
            </a:r>
            <a:r>
              <a:rPr lang="en-GB" dirty="0">
                <a:cs typeface="Calibri"/>
              </a:rPr>
              <a:t>.</a:t>
            </a:r>
          </a:p>
          <a:p>
            <a:pPr indent="-171450">
              <a:buFont typeface="Arial"/>
              <a:buChar char="•"/>
            </a:pPr>
            <a:r>
              <a:rPr lang="en-GB" dirty="0" err="1">
                <a:cs typeface="Calibri"/>
              </a:rPr>
              <a:t>Chancen</a:t>
            </a:r>
            <a:r>
              <a:rPr lang="en-GB" dirty="0">
                <a:cs typeface="Calibri"/>
              </a:rPr>
              <a:t> und </a:t>
            </a:r>
            <a:r>
              <a:rPr lang="en-GB" dirty="0" err="1">
                <a:cs typeface="Calibri"/>
              </a:rPr>
              <a:t>Herausforderungen</a:t>
            </a:r>
            <a:endParaRPr lang="en-GB" dirty="0">
              <a:cs typeface="Calibri"/>
            </a:endParaRPr>
          </a:p>
          <a:p>
            <a:pPr indent="-171450">
              <a:buFont typeface="Arial"/>
              <a:buChar char="•"/>
            </a:pPr>
            <a:r>
              <a:rPr lang="en-GB" dirty="0" err="1">
                <a:cs typeface="Calibri"/>
              </a:rPr>
              <a:t>Einsatzgebiete</a:t>
            </a:r>
            <a:r>
              <a:rPr lang="en-GB" dirty="0">
                <a:cs typeface="Calibri"/>
              </a:rPr>
              <a:t> und </a:t>
            </a:r>
            <a:r>
              <a:rPr lang="en-GB" dirty="0" err="1">
                <a:cs typeface="Calibri"/>
              </a:rPr>
              <a:t>Kontextualisierung</a:t>
            </a:r>
            <a:endParaRPr lang="en-GB" dirty="0">
              <a:cs typeface="Calibri"/>
            </a:endParaRPr>
          </a:p>
          <a:p>
            <a:pPr indent="-171450">
              <a:buFont typeface="Arial"/>
              <a:buChar char="•"/>
            </a:pPr>
            <a:endParaRPr lang="en-GB" dirty="0">
              <a:cs typeface="Calibri"/>
            </a:endParaRPr>
          </a:p>
          <a:p>
            <a:r>
              <a:rPr lang="en-GB" dirty="0" err="1">
                <a:cs typeface="Calibri"/>
              </a:rPr>
              <a:t>Regeln</a:t>
            </a:r>
            <a:r>
              <a:rPr lang="en-GB" dirty="0">
                <a:cs typeface="Calibri"/>
              </a:rPr>
              <a:t>:</a:t>
            </a:r>
          </a:p>
          <a:p>
            <a:pPr marL="171450" indent="-171450">
              <a:buFont typeface="Arial"/>
              <a:buChar char="•"/>
            </a:pPr>
            <a:r>
              <a:rPr lang="en-GB" dirty="0" err="1">
                <a:cs typeface="Calibri"/>
              </a:rPr>
              <a:t>Redezeit</a:t>
            </a:r>
            <a:r>
              <a:rPr lang="en-GB" dirty="0">
                <a:cs typeface="Calibri"/>
              </a:rPr>
              <a:t>: </a:t>
            </a:r>
            <a:r>
              <a:rPr lang="en-GB" dirty="0" err="1">
                <a:cs typeface="Calibri"/>
              </a:rPr>
              <a:t>Wir</a:t>
            </a:r>
            <a:r>
              <a:rPr lang="en-GB" dirty="0">
                <a:cs typeface="Calibri"/>
              </a:rPr>
              <a:t> </a:t>
            </a:r>
            <a:r>
              <a:rPr lang="en-GB" dirty="0" err="1">
                <a:cs typeface="Calibri"/>
              </a:rPr>
              <a:t>sind</a:t>
            </a:r>
            <a:r>
              <a:rPr lang="en-GB" dirty="0">
                <a:cs typeface="Calibri"/>
              </a:rPr>
              <a:t> der </a:t>
            </a:r>
            <a:r>
              <a:rPr lang="en-GB" dirty="0" err="1">
                <a:cs typeface="Calibri"/>
              </a:rPr>
              <a:t>Meinung</a:t>
            </a:r>
            <a:r>
              <a:rPr lang="en-GB" dirty="0">
                <a:cs typeface="Calibri"/>
              </a:rPr>
              <a:t>, </a:t>
            </a:r>
            <a:r>
              <a:rPr lang="en-GB" dirty="0" err="1">
                <a:cs typeface="Calibri"/>
              </a:rPr>
              <a:t>dass</a:t>
            </a:r>
            <a:r>
              <a:rPr lang="en-GB" dirty="0">
                <a:cs typeface="Calibri"/>
              </a:rPr>
              <a:t> </a:t>
            </a:r>
            <a:r>
              <a:rPr lang="en-GB" dirty="0" err="1">
                <a:cs typeface="Calibri"/>
              </a:rPr>
              <a:t>wir</a:t>
            </a:r>
            <a:r>
              <a:rPr lang="en-GB" dirty="0">
                <a:cs typeface="Calibri"/>
              </a:rPr>
              <a:t> </a:t>
            </a:r>
            <a:r>
              <a:rPr lang="en-GB" dirty="0" err="1">
                <a:cs typeface="Calibri"/>
              </a:rPr>
              <a:t>einen</a:t>
            </a:r>
            <a:r>
              <a:rPr lang="en-GB" dirty="0">
                <a:cs typeface="Calibri"/>
              </a:rPr>
              <a:t> </a:t>
            </a:r>
            <a:r>
              <a:rPr lang="en-GB" dirty="0" err="1">
                <a:cs typeface="Calibri"/>
              </a:rPr>
              <a:t>fruchtbaren</a:t>
            </a:r>
            <a:r>
              <a:rPr lang="en-GB" dirty="0">
                <a:cs typeface="Calibri"/>
              </a:rPr>
              <a:t> </a:t>
            </a:r>
            <a:r>
              <a:rPr lang="en-GB" dirty="0" err="1">
                <a:cs typeface="Calibri"/>
              </a:rPr>
              <a:t>Austausch</a:t>
            </a:r>
            <a:r>
              <a:rPr lang="en-GB" dirty="0">
                <a:cs typeface="Calibri"/>
              </a:rPr>
              <a:t> gestalten </a:t>
            </a:r>
            <a:r>
              <a:rPr lang="en-GB" dirty="0" err="1">
                <a:cs typeface="Calibri"/>
              </a:rPr>
              <a:t>können</a:t>
            </a:r>
            <a:r>
              <a:rPr lang="en-GB" dirty="0">
                <a:cs typeface="Calibri"/>
              </a:rPr>
              <a:t>, </a:t>
            </a:r>
            <a:r>
              <a:rPr lang="en-GB" dirty="0" err="1">
                <a:cs typeface="Calibri"/>
              </a:rPr>
              <a:t>wenn</a:t>
            </a:r>
            <a:r>
              <a:rPr lang="en-GB" dirty="0">
                <a:cs typeface="Calibri"/>
              </a:rPr>
              <a:t> </a:t>
            </a:r>
            <a:r>
              <a:rPr lang="en-GB" dirty="0" err="1">
                <a:cs typeface="Calibri"/>
              </a:rPr>
              <a:t>verschiedene</a:t>
            </a:r>
            <a:r>
              <a:rPr lang="en-GB" dirty="0">
                <a:cs typeface="Calibri"/>
              </a:rPr>
              <a:t> </a:t>
            </a:r>
            <a:r>
              <a:rPr lang="en-GB" dirty="0" err="1">
                <a:cs typeface="Calibri"/>
              </a:rPr>
              <a:t>Perspektiven</a:t>
            </a:r>
            <a:r>
              <a:rPr lang="en-GB" dirty="0">
                <a:cs typeface="Calibri"/>
              </a:rPr>
              <a:t> und </a:t>
            </a:r>
            <a:r>
              <a:rPr lang="en-GB" dirty="0" err="1">
                <a:cs typeface="Calibri"/>
              </a:rPr>
              <a:t>Hintergründe</a:t>
            </a:r>
            <a:r>
              <a:rPr lang="en-GB" dirty="0">
                <a:cs typeface="Calibri"/>
              </a:rPr>
              <a:t> </a:t>
            </a:r>
            <a:r>
              <a:rPr lang="en-GB" dirty="0" err="1">
                <a:cs typeface="Calibri"/>
              </a:rPr>
              <a:t>zusammenkommen</a:t>
            </a:r>
            <a:r>
              <a:rPr lang="en-GB" dirty="0">
                <a:cs typeface="Calibri"/>
              </a:rPr>
              <a:t>. </a:t>
            </a:r>
            <a:r>
              <a:rPr lang="en-GB" dirty="0" err="1"/>
              <a:t>Wir</a:t>
            </a:r>
            <a:r>
              <a:rPr lang="en-GB" dirty="0"/>
              <a:t> </a:t>
            </a:r>
            <a:r>
              <a:rPr lang="en-GB" dirty="0" err="1"/>
              <a:t>werden</a:t>
            </a:r>
            <a:r>
              <a:rPr lang="en-GB" dirty="0"/>
              <a:t> also </a:t>
            </a:r>
            <a:r>
              <a:rPr lang="en-GB" dirty="0" err="1"/>
              <a:t>darauf</a:t>
            </a:r>
            <a:r>
              <a:rPr lang="en-GB" dirty="0"/>
              <a:t> </a:t>
            </a:r>
            <a:r>
              <a:rPr lang="en-GB" dirty="0" err="1"/>
              <a:t>achten</a:t>
            </a:r>
            <a:r>
              <a:rPr lang="en-GB" dirty="0"/>
              <a:t>, </a:t>
            </a:r>
            <a:r>
              <a:rPr lang="en-GB" dirty="0" err="1"/>
              <a:t>dass</a:t>
            </a:r>
            <a:r>
              <a:rPr lang="en-GB" dirty="0"/>
              <a:t> die </a:t>
            </a:r>
            <a:r>
              <a:rPr lang="en-GB" dirty="0" err="1"/>
              <a:t>Redezeiten</a:t>
            </a:r>
            <a:r>
              <a:rPr lang="en-GB" dirty="0"/>
              <a:t> </a:t>
            </a:r>
            <a:r>
              <a:rPr lang="en-GB" dirty="0" err="1"/>
              <a:t>ungefähr</a:t>
            </a:r>
            <a:r>
              <a:rPr lang="en-GB" dirty="0"/>
              <a:t> </a:t>
            </a:r>
            <a:r>
              <a:rPr lang="en-GB" dirty="0" err="1"/>
              <a:t>gleich</a:t>
            </a:r>
            <a:r>
              <a:rPr lang="en-GB" dirty="0"/>
              <a:t> </a:t>
            </a:r>
            <a:r>
              <a:rPr lang="en-GB" dirty="0" err="1"/>
              <a:t>verteilt</a:t>
            </a:r>
            <a:r>
              <a:rPr lang="en-GB" dirty="0"/>
              <a:t> </a:t>
            </a:r>
            <a:r>
              <a:rPr lang="en-GB" dirty="0" err="1"/>
              <a:t>sind</a:t>
            </a:r>
            <a:r>
              <a:rPr lang="en-GB" dirty="0"/>
              <a:t>. Bitte </a:t>
            </a:r>
            <a:r>
              <a:rPr lang="en-GB" dirty="0" err="1"/>
              <a:t>nehmt</a:t>
            </a:r>
            <a:r>
              <a:rPr lang="en-GB" dirty="0"/>
              <a:t> es </a:t>
            </a:r>
            <a:r>
              <a:rPr lang="en-GB" dirty="0" err="1"/>
              <a:t>nicht</a:t>
            </a:r>
            <a:r>
              <a:rPr lang="en-GB" dirty="0"/>
              <a:t> </a:t>
            </a:r>
            <a:r>
              <a:rPr lang="en-GB" dirty="0" err="1"/>
              <a:t>persönlich</a:t>
            </a:r>
            <a:r>
              <a:rPr lang="en-GB" dirty="0"/>
              <a:t>, </a:t>
            </a:r>
            <a:r>
              <a:rPr lang="en-GB" dirty="0" err="1"/>
              <a:t>wenn</a:t>
            </a:r>
            <a:r>
              <a:rPr lang="en-GB" dirty="0"/>
              <a:t> </a:t>
            </a:r>
            <a:r>
              <a:rPr lang="en-GB" dirty="0" err="1"/>
              <a:t>wir</a:t>
            </a:r>
            <a:r>
              <a:rPr lang="en-GB" dirty="0"/>
              <a:t> </a:t>
            </a:r>
            <a:r>
              <a:rPr lang="en-GB" dirty="0" err="1"/>
              <a:t>auch</a:t>
            </a:r>
            <a:r>
              <a:rPr lang="en-GB" dirty="0"/>
              <a:t> mal </a:t>
            </a:r>
            <a:r>
              <a:rPr lang="en-GB" dirty="0" err="1"/>
              <a:t>eingreifen</a:t>
            </a:r>
            <a:r>
              <a:rPr lang="en-GB" dirty="0"/>
              <a:t>, um </a:t>
            </a:r>
            <a:r>
              <a:rPr lang="en-GB" dirty="0" err="1"/>
              <a:t>anderen</a:t>
            </a:r>
            <a:r>
              <a:rPr lang="en-GB" dirty="0"/>
              <a:t> das Wort </a:t>
            </a:r>
            <a:r>
              <a:rPr lang="en-GB" dirty="0" err="1"/>
              <a:t>zu</a:t>
            </a:r>
            <a:r>
              <a:rPr lang="en-GB" dirty="0"/>
              <a:t> </a:t>
            </a:r>
            <a:r>
              <a:rPr lang="en-GB" dirty="0" err="1"/>
              <a:t>erteilen</a:t>
            </a:r>
            <a:r>
              <a:rPr lang="en-GB" dirty="0"/>
              <a:t>. </a:t>
            </a:r>
          </a:p>
          <a:p>
            <a:pPr marL="171450" indent="-171450">
              <a:buFont typeface="Arial"/>
              <a:buChar char="•"/>
            </a:pPr>
            <a:r>
              <a:rPr lang="en-GB" dirty="0" err="1">
                <a:cs typeface="Calibri"/>
              </a:rPr>
              <a:t>Fragen</a:t>
            </a:r>
            <a:r>
              <a:rPr lang="en-GB" dirty="0">
                <a:cs typeface="Calibri"/>
              </a:rPr>
              <a:t> </a:t>
            </a:r>
            <a:r>
              <a:rPr lang="en-GB" dirty="0" err="1">
                <a:cs typeface="Calibri"/>
              </a:rPr>
              <a:t>sind</a:t>
            </a:r>
            <a:r>
              <a:rPr lang="en-GB" dirty="0">
                <a:cs typeface="Calibri"/>
              </a:rPr>
              <a:t> </a:t>
            </a:r>
            <a:r>
              <a:rPr lang="en-GB" dirty="0" err="1">
                <a:cs typeface="Calibri"/>
              </a:rPr>
              <a:t>jederzeit</a:t>
            </a:r>
            <a:r>
              <a:rPr lang="en-GB" dirty="0">
                <a:cs typeface="Calibri"/>
              </a:rPr>
              <a:t> </a:t>
            </a:r>
            <a:r>
              <a:rPr lang="en-GB" dirty="0" err="1">
                <a:cs typeface="Calibri"/>
              </a:rPr>
              <a:t>willkommen</a:t>
            </a:r>
            <a:r>
              <a:rPr lang="en-GB" dirty="0">
                <a:cs typeface="Calibri"/>
              </a:rPr>
              <a:t> </a:t>
            </a:r>
          </a:p>
          <a:p>
            <a:pPr marL="171450" indent="-171450">
              <a:buFont typeface="Arial"/>
              <a:buChar char="•"/>
            </a:pPr>
            <a:endParaRPr lang="en-GB" dirty="0">
              <a:cs typeface="Calibri"/>
            </a:endParaRPr>
          </a:p>
          <a:p>
            <a:pPr marL="171450" indent="-171450">
              <a:buFont typeface="Arial"/>
              <a:buChar char="•"/>
            </a:pPr>
            <a:endParaRPr lang="en-GB" dirty="0">
              <a:cs typeface="Calibri"/>
            </a:endParaRPr>
          </a:p>
        </p:txBody>
      </p:sp>
      <p:sp>
        <p:nvSpPr>
          <p:cNvPr id="4" name="Foliennummernplatzhalter 3"/>
          <p:cNvSpPr>
            <a:spLocks noGrp="1"/>
          </p:cNvSpPr>
          <p:nvPr>
            <p:ph type="sldNum" sz="quarter" idx="5"/>
          </p:nvPr>
        </p:nvSpPr>
        <p:spPr/>
        <p:txBody>
          <a:bodyPr/>
          <a:lstStyle/>
          <a:p>
            <a:fld id="{92383C3E-C972-D14F-BBA1-88A056F54D7F}" type="slidenum">
              <a:rPr lang="de-DE" smtClean="0"/>
              <a:t>3</a:t>
            </a:fld>
            <a:endParaRPr lang="de-DE"/>
          </a:p>
        </p:txBody>
      </p:sp>
    </p:spTree>
    <p:extLst>
      <p:ext uri="{BB962C8B-B14F-4D97-AF65-F5344CB8AC3E}">
        <p14:creationId xmlns:p14="http://schemas.microsoft.com/office/powerpoint/2010/main" val="788844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Ale</a:t>
            </a:r>
          </a:p>
          <a:p>
            <a:endParaRPr lang="de-CH" dirty="0"/>
          </a:p>
          <a:p>
            <a:r>
              <a:rPr lang="de-CH" dirty="0"/>
              <a:t>Jedem 1. Montag im Monat widmen wir uns einer Herausforderung bei der Ko-Produktion von Wissen und schauen uns eine Methode an, die sich dazu eignet, diese Herausforderung anzugehen. Nach jeweils zwei Herausforderungen bzw. Methoden bieten wir neu zusätzlich eine Case Clinic an – mehr dazu gleich in wenigen Minuten.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Aus den vergangenen Workshops mitgenommen haben wir die Du-Kultur (wegen Austausch, der jeweils immer stattfindet.)</a:t>
            </a:r>
          </a:p>
          <a:p>
            <a:endParaRPr lang="de-CH" dirty="0"/>
          </a:p>
          <a:p>
            <a:endParaRPr lang="de-CH" dirty="0"/>
          </a:p>
          <a:p>
            <a:r>
              <a:rPr lang="de-CH" dirty="0"/>
              <a:t>Die Teilnehmenden:</a:t>
            </a:r>
          </a:p>
          <a:p>
            <a:pPr marL="342900" indent="-342900">
              <a:buFont typeface="Arial" panose="020B0604020202020204" pitchFamily="34" charset="0"/>
              <a:buChar char="•"/>
            </a:pPr>
            <a:r>
              <a:rPr lang="de-CH" dirty="0"/>
              <a:t>kennen für jede Projektphase eine Methode zur Zusammenarbeit in heterogenen Gruppen.</a:t>
            </a:r>
            <a:endParaRPr lang="de-CH" dirty="0">
              <a:cs typeface="Calibri" panose="020F0502020204030204"/>
            </a:endParaRPr>
          </a:p>
          <a:p>
            <a:pPr marL="342900" indent="-342900">
              <a:buFont typeface="Arial" panose="020B0604020202020204" pitchFamily="34" charset="0"/>
              <a:buChar char="•"/>
            </a:pPr>
            <a:r>
              <a:rPr lang="de-CH" dirty="0"/>
              <a:t>kennen die Chancen und Herausforderungen sowie Einsatzgebiete der jeweiligen Methode.</a:t>
            </a:r>
            <a:endParaRPr lang="de-CH" dirty="0">
              <a:cs typeface="Calibri" panose="020F0502020204030204"/>
            </a:endParaRPr>
          </a:p>
          <a:p>
            <a:pPr marL="342900" indent="-342900">
              <a:buFont typeface="Arial" panose="020B0604020202020204" pitchFamily="34" charset="0"/>
              <a:buChar char="•"/>
            </a:pPr>
            <a:r>
              <a:rPr lang="de-CH" dirty="0"/>
              <a:t>kennen die grundlegenden Aspekte von Citizen Science und partizipativer Citizen Science sowie den Zusammenhang zwischen transdisziplinärer Forschung und Citizen Science.</a:t>
            </a:r>
            <a:endParaRPr lang="de-CH" dirty="0">
              <a:cs typeface="Calibri" panose="020F0502020204030204"/>
            </a:endParaRPr>
          </a:p>
          <a:p>
            <a:pPr marL="342900" indent="-342900">
              <a:buFont typeface="Arial" panose="020B0604020202020204" pitchFamily="34" charset="0"/>
              <a:buChar char="•"/>
            </a:pPr>
            <a:r>
              <a:rPr lang="de-CH" dirty="0"/>
              <a:t>haben im Austausch mit anderen Teilnehmenden darüber reflektiert, wie die Methoden an unterschiedliche Forschungskontexte angepasst werden können.</a:t>
            </a:r>
            <a:endParaRPr lang="de-CH" dirty="0">
              <a:cs typeface="Calibri" panose="020F0502020204030204"/>
            </a:endParaRPr>
          </a:p>
          <a:p>
            <a:endParaRPr lang="de-DE" dirty="0"/>
          </a:p>
          <a:p>
            <a:endParaRPr lang="en-GB" dirty="0">
              <a:cs typeface="Calibri" panose="020F0502020204030204"/>
            </a:endParaRPr>
          </a:p>
          <a:p>
            <a:pPr marL="171450" indent="-171450">
              <a:buFont typeface="Arial"/>
              <a:buChar char="•"/>
            </a:pPr>
            <a:endParaRPr lang="en-GB" dirty="0">
              <a:cs typeface="Calibri" panose="020F0502020204030204"/>
            </a:endParaRPr>
          </a:p>
          <a:p>
            <a:r>
              <a:rPr lang="en-GB" dirty="0" err="1"/>
              <a:t>Regeln</a:t>
            </a:r>
            <a:r>
              <a:rPr lang="en-GB" dirty="0"/>
              <a:t> </a:t>
            </a:r>
          </a:p>
        </p:txBody>
      </p:sp>
      <p:sp>
        <p:nvSpPr>
          <p:cNvPr id="4" name="Foliennummernplatzhalter 3"/>
          <p:cNvSpPr>
            <a:spLocks noGrp="1"/>
          </p:cNvSpPr>
          <p:nvPr>
            <p:ph type="sldNum" sz="quarter" idx="5"/>
          </p:nvPr>
        </p:nvSpPr>
        <p:spPr/>
        <p:txBody>
          <a:bodyPr/>
          <a:lstStyle/>
          <a:p>
            <a:fld id="{92383C3E-C972-D14F-BBA1-88A056F54D7F}" type="slidenum">
              <a:rPr lang="de-DE" smtClean="0"/>
              <a:t>4</a:t>
            </a:fld>
            <a:endParaRPr lang="de-DE"/>
          </a:p>
        </p:txBody>
      </p:sp>
    </p:spTree>
    <p:extLst>
      <p:ext uri="{BB962C8B-B14F-4D97-AF65-F5344CB8AC3E}">
        <p14:creationId xmlns:p14="http://schemas.microsoft.com/office/powerpoint/2010/main" val="4220240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a:t>Minea</a:t>
            </a:r>
          </a:p>
          <a:p>
            <a:pPr marL="342900" indent="-342900">
              <a:buFont typeface="Arial" panose="020B0604020202020204" pitchFamily="34" charset="0"/>
              <a:buChar char="•"/>
            </a:pPr>
            <a:r>
              <a:rPr lang="de-CH">
                <a:highlight>
                  <a:srgbClr val="FFFF00"/>
                </a:highlight>
              </a:rPr>
              <a:t>About </a:t>
            </a:r>
            <a:r>
              <a:rPr lang="de-CH" err="1">
                <a:highlight>
                  <a:srgbClr val="FFFF00"/>
                </a:highlight>
              </a:rPr>
              <a:t>the</a:t>
            </a:r>
            <a:r>
              <a:rPr lang="de-CH">
                <a:highlight>
                  <a:srgbClr val="FFFF00"/>
                </a:highlight>
              </a:rPr>
              <a:t> </a:t>
            </a:r>
            <a:r>
              <a:rPr lang="de-CH" err="1">
                <a:highlight>
                  <a:srgbClr val="FFFF00"/>
                </a:highlight>
              </a:rPr>
              <a:t>td-net</a:t>
            </a:r>
            <a:r>
              <a:rPr lang="de-CH">
                <a:highlight>
                  <a:srgbClr val="FFFF00"/>
                </a:highlight>
              </a:rPr>
              <a:t> </a:t>
            </a:r>
            <a:r>
              <a:rPr lang="de-CH" err="1">
                <a:highlight>
                  <a:srgbClr val="FFFF00"/>
                </a:highlight>
              </a:rPr>
              <a:t>toolbox</a:t>
            </a:r>
            <a:endParaRPr lang="de-CH">
              <a:highlight>
                <a:srgbClr val="FFFF00"/>
              </a:highlight>
            </a:endParaRPr>
          </a:p>
          <a:p>
            <a:pPr marL="342900" indent="-342900">
              <a:buFont typeface="Arial" panose="020B0604020202020204" pitchFamily="34" charset="0"/>
              <a:buChar char="•"/>
            </a:pPr>
            <a:r>
              <a:rPr lang="de-CH"/>
              <a:t>Erklärung Suchstruktur</a:t>
            </a:r>
          </a:p>
          <a:p>
            <a:pPr marL="800100" lvl="1" indent="-342900">
              <a:buFont typeface="Courier New" panose="020B0604020202020204" pitchFamily="34" charset="0"/>
              <a:buChar char="o"/>
            </a:pPr>
            <a:r>
              <a:rPr lang="de-CH">
                <a:cs typeface="Calibri" panose="020F0502020204030204"/>
              </a:rPr>
              <a:t>Idealtypischer Forschungsprozess</a:t>
            </a:r>
          </a:p>
          <a:p>
            <a:pPr marL="800100" lvl="1" indent="-342900">
              <a:buFont typeface="Courier New" panose="020B0604020202020204" pitchFamily="34" charset="0"/>
              <a:buChar char="o"/>
            </a:pPr>
            <a:r>
              <a:rPr lang="de-CH">
                <a:cs typeface="Calibri" panose="020F0502020204030204"/>
              </a:rPr>
              <a:t>Alphabetisch</a:t>
            </a:r>
            <a:endParaRPr lang="de-CH"/>
          </a:p>
          <a:p>
            <a:pPr marL="800100" lvl="1" indent="-342900">
              <a:buFont typeface="Courier New" panose="020B0604020202020204" pitchFamily="34" charset="0"/>
              <a:buChar char="o"/>
            </a:pPr>
            <a:r>
              <a:rPr lang="de-CH">
                <a:cs typeface="Calibri" panose="020F0502020204030204"/>
              </a:rPr>
              <a:t>Herausforderungen</a:t>
            </a:r>
          </a:p>
          <a:p>
            <a:pPr marL="342900" indent="-342900">
              <a:buFont typeface="Arial" panose="020B0604020202020204" pitchFamily="34" charset="0"/>
              <a:buChar char="•"/>
            </a:pPr>
            <a:r>
              <a:rPr lang="de-CH"/>
              <a:t>Auswahl Methoden: Denkstile verknüpfen (+ Weitere Kriterien)</a:t>
            </a:r>
          </a:p>
          <a:p>
            <a:pPr marL="342900" indent="-342900">
              <a:buFont typeface="Arial" panose="020B0604020202020204" pitchFamily="34" charset="0"/>
              <a:buChar char="•"/>
            </a:pPr>
            <a:r>
              <a:rPr lang="de-CH"/>
              <a:t>Weitere Elemente des Webportals: Erfahrungsberichte, andere Ressourcensammlungen,…</a:t>
            </a:r>
          </a:p>
          <a:p>
            <a:pPr marL="800100" lvl="1" indent="-342900">
              <a:buFont typeface="Courier New" panose="020B0604020202020204" pitchFamily="34" charset="0"/>
              <a:buChar char="o"/>
            </a:pPr>
            <a:r>
              <a:rPr lang="de-CH">
                <a:cs typeface="Calibri" panose="020F0502020204030204"/>
              </a:rPr>
              <a:t>Erfahrungsberichte</a:t>
            </a:r>
          </a:p>
          <a:p>
            <a:pPr marL="800100" lvl="1" indent="-342900">
              <a:buFont typeface="Courier New" panose="020B0604020202020204" pitchFamily="34" charset="0"/>
              <a:buChar char="o"/>
            </a:pPr>
            <a:r>
              <a:rPr lang="de-CH">
                <a:cs typeface="Calibri" panose="020F0502020204030204"/>
              </a:rPr>
              <a:t>Links zu anderen Methodensammlungen</a:t>
            </a:r>
          </a:p>
          <a:p>
            <a:pPr marL="800100" lvl="1" indent="-342900">
              <a:buFont typeface="Courier New" panose="020B0604020202020204" pitchFamily="34" charset="0"/>
              <a:buChar char="o"/>
            </a:pPr>
            <a:r>
              <a:rPr lang="de-CH">
                <a:cs typeface="Calibri" panose="020F0502020204030204"/>
              </a:rPr>
              <a:t>Anleitung, wie Methoden sorgfältig angewandt werden sollten</a:t>
            </a:r>
            <a:endParaRPr lang="de-CH"/>
          </a:p>
          <a:p>
            <a:pPr marL="342900" indent="-342900">
              <a:buFont typeface="Arial" panose="020B0604020202020204" pitchFamily="34" charset="0"/>
              <a:buChar char="•"/>
            </a:pPr>
            <a:r>
              <a:rPr lang="de-CH"/>
              <a:t>Fragen</a:t>
            </a:r>
          </a:p>
        </p:txBody>
      </p:sp>
      <p:sp>
        <p:nvSpPr>
          <p:cNvPr id="4" name="Foliennummernplatzhalter 3"/>
          <p:cNvSpPr>
            <a:spLocks noGrp="1"/>
          </p:cNvSpPr>
          <p:nvPr>
            <p:ph type="sldNum" sz="quarter" idx="5"/>
          </p:nvPr>
        </p:nvSpPr>
        <p:spPr/>
        <p:txBody>
          <a:bodyPr/>
          <a:lstStyle/>
          <a:p>
            <a:fld id="{92383C3E-C972-D14F-BBA1-88A056F54D7F}" type="slidenum">
              <a:rPr lang="de-DE" smtClean="0"/>
              <a:t>5</a:t>
            </a:fld>
            <a:endParaRPr lang="de-DE"/>
          </a:p>
        </p:txBody>
      </p:sp>
    </p:spTree>
    <p:extLst>
      <p:ext uri="{BB962C8B-B14F-4D97-AF65-F5344CB8AC3E}">
        <p14:creationId xmlns:p14="http://schemas.microsoft.com/office/powerpoint/2010/main" val="1510545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i="0" kern="1200" dirty="0">
                <a:solidFill>
                  <a:schemeClr val="tx1"/>
                </a:solidFill>
                <a:effectLst/>
                <a:latin typeface="+mn-lt"/>
                <a:ea typeface="+mn-ea"/>
                <a:cs typeface="+mn-cs"/>
              </a:rPr>
              <a:t> "Wir haben 6 Hauptherausforderungen identifiziert, pro Herausforderung formulieren wir noch konkretere Situationen zu welchen wir dann Methoden empfehlen. Die </a:t>
            </a:r>
            <a:r>
              <a:rPr lang="de-DE" sz="1200" b="0" i="0" kern="1200" dirty="0" err="1">
                <a:solidFill>
                  <a:schemeClr val="tx1"/>
                </a:solidFill>
                <a:effectLst/>
                <a:latin typeface="+mn-lt"/>
                <a:ea typeface="+mn-ea"/>
                <a:cs typeface="+mn-cs"/>
              </a:rPr>
              <a:t>konreten</a:t>
            </a:r>
            <a:r>
              <a:rPr lang="de-DE" sz="1200" b="0" i="0" kern="1200" dirty="0">
                <a:solidFill>
                  <a:schemeClr val="tx1"/>
                </a:solidFill>
                <a:effectLst/>
                <a:latin typeface="+mn-lt"/>
                <a:ea typeface="+mn-ea"/>
                <a:cs typeface="+mn-cs"/>
              </a:rPr>
              <a:t> Situationen müssen momentan nicht interessieren</a:t>
            </a:r>
          </a:p>
          <a:p>
            <a:r>
              <a:rPr lang="de-DE" sz="1200" b="0" i="0" kern="1200" dirty="0">
                <a:solidFill>
                  <a:schemeClr val="tx1"/>
                </a:solidFill>
                <a:effectLst/>
                <a:latin typeface="+mn-lt"/>
                <a:ea typeface="+mn-ea"/>
                <a:cs typeface="+mn-cs"/>
              </a:rPr>
              <a:t> -&gt; Weiterklicken -&gt; </a:t>
            </a:r>
          </a:p>
          <a:p>
            <a:r>
              <a:rPr lang="de-DE" sz="1200" b="0" i="0" kern="1200" dirty="0">
                <a:solidFill>
                  <a:schemeClr val="tx1"/>
                </a:solidFill>
                <a:effectLst/>
                <a:latin typeface="+mn-lt"/>
                <a:ea typeface="+mn-ea"/>
                <a:cs typeface="+mn-cs"/>
              </a:rPr>
              <a:t>aber uns interessieren die Methoden </a:t>
            </a:r>
          </a:p>
          <a:p>
            <a:r>
              <a:rPr lang="de-DE" sz="1200" b="0" i="0" kern="1200" dirty="0">
                <a:solidFill>
                  <a:schemeClr val="tx1"/>
                </a:solidFill>
                <a:effectLst/>
                <a:latin typeface="+mn-lt"/>
                <a:ea typeface="+mn-ea"/>
                <a:cs typeface="+mn-cs"/>
              </a:rPr>
              <a:t>-&gt; Weiterklicken.  </a:t>
            </a:r>
          </a:p>
          <a:p>
            <a:r>
              <a:rPr lang="de-DE" sz="1200" b="0" i="0" kern="1200" dirty="0">
                <a:solidFill>
                  <a:schemeClr val="tx1"/>
                </a:solidFill>
                <a:effectLst/>
                <a:latin typeface="+mn-lt"/>
                <a:ea typeface="+mn-ea"/>
                <a:cs typeface="+mn-cs"/>
              </a:rPr>
              <a:t>Ich werde das "Weiterklicken" ins Sprechen einbauen, damit du </a:t>
            </a:r>
            <a:r>
              <a:rPr lang="de-DE" sz="1200" b="0" i="0" kern="1200" dirty="0" err="1">
                <a:solidFill>
                  <a:schemeClr val="tx1"/>
                </a:solidFill>
                <a:effectLst/>
                <a:latin typeface="+mn-lt"/>
                <a:ea typeface="+mn-ea"/>
                <a:cs typeface="+mn-cs"/>
              </a:rPr>
              <a:t>weisst</a:t>
            </a:r>
            <a:r>
              <a:rPr lang="de-DE" sz="1200" b="0" i="0" kern="1200" dirty="0">
                <a:solidFill>
                  <a:schemeClr val="tx1"/>
                </a:solidFill>
                <a:effectLst/>
                <a:latin typeface="+mn-lt"/>
                <a:ea typeface="+mn-ea"/>
                <a:cs typeface="+mn-cs"/>
              </a:rPr>
              <a:t>, wann.</a:t>
            </a:r>
            <a:endParaRPr lang="de-DE" dirty="0"/>
          </a:p>
        </p:txBody>
      </p:sp>
      <p:sp>
        <p:nvSpPr>
          <p:cNvPr id="4" name="Foliennummernplatzhalter 3"/>
          <p:cNvSpPr>
            <a:spLocks noGrp="1"/>
          </p:cNvSpPr>
          <p:nvPr>
            <p:ph type="sldNum" sz="quarter" idx="5"/>
          </p:nvPr>
        </p:nvSpPr>
        <p:spPr/>
        <p:txBody>
          <a:bodyPr/>
          <a:lstStyle/>
          <a:p>
            <a:fld id="{92383C3E-C972-D14F-BBA1-88A056F54D7F}" type="slidenum">
              <a:rPr lang="de-DE" smtClean="0"/>
              <a:t>6</a:t>
            </a:fld>
            <a:endParaRPr lang="de-DE"/>
          </a:p>
        </p:txBody>
      </p:sp>
    </p:spTree>
    <p:extLst>
      <p:ext uri="{BB962C8B-B14F-4D97-AF65-F5344CB8AC3E}">
        <p14:creationId xmlns:p14="http://schemas.microsoft.com/office/powerpoint/2010/main" val="40281653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a:t>Ale</a:t>
            </a:r>
          </a:p>
          <a:p>
            <a:endParaRPr lang="de-CH"/>
          </a:p>
          <a:p>
            <a:r>
              <a:rPr lang="de-CH"/>
              <a:t>Mit der Case Clinic möchten wir euch eine zusätzliche Plattform für Austausch untereinander und Lernen voneinander bieten!</a:t>
            </a:r>
          </a:p>
          <a:p>
            <a:r>
              <a:rPr lang="de-CH"/>
              <a:t>Wir bedienen uns dabei einer Form der kollegialen Fallberatung – eine Methode, die wir in der letzten Workshopreihe bereits einmal vorgestellt hatten.</a:t>
            </a:r>
          </a:p>
          <a:p>
            <a:endParaRPr lang="de-CH"/>
          </a:p>
          <a:p>
            <a:endParaRPr lang="de-CH"/>
          </a:p>
        </p:txBody>
      </p:sp>
      <p:sp>
        <p:nvSpPr>
          <p:cNvPr id="4" name="Foliennummernplatzhalter 3"/>
          <p:cNvSpPr>
            <a:spLocks noGrp="1"/>
          </p:cNvSpPr>
          <p:nvPr>
            <p:ph type="sldNum" sz="quarter" idx="5"/>
          </p:nvPr>
        </p:nvSpPr>
        <p:spPr/>
        <p:txBody>
          <a:bodyPr/>
          <a:lstStyle/>
          <a:p>
            <a:fld id="{92383C3E-C972-D14F-BBA1-88A056F54D7F}" type="slidenum">
              <a:rPr lang="de-DE" smtClean="0"/>
              <a:t>7</a:t>
            </a:fld>
            <a:endParaRPr lang="de-DE"/>
          </a:p>
        </p:txBody>
      </p:sp>
    </p:spTree>
    <p:extLst>
      <p:ext uri="{BB962C8B-B14F-4D97-AF65-F5344CB8AC3E}">
        <p14:creationId xmlns:p14="http://schemas.microsoft.com/office/powerpoint/2010/main" val="3788680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a:t>Ale</a:t>
            </a:r>
          </a:p>
          <a:p>
            <a:endParaRPr lang="en-GB"/>
          </a:p>
          <a:p>
            <a:pPr marL="0" marR="0" lvl="0" indent="0" algn="l" defTabSz="914400" rtl="0" eaLnBrk="1" fontAlgn="auto" latinLnBrk="0" hangingPunct="1">
              <a:lnSpc>
                <a:spcPct val="100000"/>
              </a:lnSpc>
              <a:spcBef>
                <a:spcPts val="0"/>
              </a:spcBef>
              <a:spcAft>
                <a:spcPts val="0"/>
              </a:spcAft>
              <a:buClrTx/>
              <a:buSzTx/>
              <a:buFontTx/>
              <a:buNone/>
              <a:tabLst/>
              <a:defRPr/>
            </a:pPr>
            <a:r>
              <a:rPr lang="de-CH" b="0" i="0">
                <a:solidFill>
                  <a:srgbClr val="4C4C4C"/>
                </a:solidFill>
                <a:effectLst/>
                <a:latin typeface="Source Sans Pro" panose="020B0503030403020204" pitchFamily="34" charset="0"/>
              </a:rPr>
              <a:t>Vorgehen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b="0" i="0">
              <a:solidFill>
                <a:srgbClr val="4C4C4C"/>
              </a:solidFill>
              <a:effectLst/>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b="0" i="0">
                <a:solidFill>
                  <a:srgbClr val="4C4C4C"/>
                </a:solidFill>
                <a:effectLst/>
                <a:latin typeface="Source Sans Pro" panose="020B0503030403020204" pitchFamily="34" charset="0"/>
              </a:rPr>
              <a:t>Rollen und ihr Mehrwert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CH" b="0" i="0">
              <a:solidFill>
                <a:srgbClr val="4C4C4C"/>
              </a:solidFill>
              <a:effectLst/>
              <a:latin typeface="Source Sans Pro" panose="020B0503030403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CH" b="0" i="0">
                <a:solidFill>
                  <a:srgbClr val="4C4C4C"/>
                </a:solidFill>
                <a:effectLst/>
                <a:latin typeface="Source Sans Pro" panose="020B0503030403020204" pitchFamily="34" charset="0"/>
              </a:rPr>
              <a:t>Perspektiven</a:t>
            </a:r>
          </a:p>
          <a:p>
            <a:endParaRPr lang="en-GB"/>
          </a:p>
        </p:txBody>
      </p:sp>
      <p:sp>
        <p:nvSpPr>
          <p:cNvPr id="4" name="Foliennummernplatzhalter 3"/>
          <p:cNvSpPr>
            <a:spLocks noGrp="1"/>
          </p:cNvSpPr>
          <p:nvPr>
            <p:ph type="sldNum" sz="quarter" idx="5"/>
          </p:nvPr>
        </p:nvSpPr>
        <p:spPr/>
        <p:txBody>
          <a:bodyPr/>
          <a:lstStyle/>
          <a:p>
            <a:fld id="{92383C3E-C972-D14F-BBA1-88A056F54D7F}" type="slidenum">
              <a:rPr lang="de-DE" smtClean="0"/>
              <a:t>8</a:t>
            </a:fld>
            <a:endParaRPr lang="de-DE"/>
          </a:p>
        </p:txBody>
      </p:sp>
    </p:spTree>
    <p:extLst>
      <p:ext uri="{BB962C8B-B14F-4D97-AF65-F5344CB8AC3E}">
        <p14:creationId xmlns:p14="http://schemas.microsoft.com/office/powerpoint/2010/main" val="2078655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dirty="0"/>
              <a:t>Ale</a:t>
            </a:r>
          </a:p>
          <a:p>
            <a:endParaRPr lang="en-GB" dirty="0"/>
          </a:p>
          <a:p>
            <a:r>
              <a:rPr lang="en-GB" dirty="0" err="1"/>
              <a:t>Minea</a:t>
            </a:r>
            <a:r>
              <a:rPr lang="en-GB" dirty="0"/>
              <a:t> </a:t>
            </a:r>
            <a:r>
              <a:rPr lang="en-GB" dirty="0" err="1"/>
              <a:t>Mäder</a:t>
            </a:r>
            <a:r>
              <a:rPr lang="en-GB" dirty="0"/>
              <a:t>, </a:t>
            </a:r>
            <a:r>
              <a:rPr lang="en-GB" dirty="0" err="1"/>
              <a:t>Szepter</a:t>
            </a:r>
            <a:r>
              <a:rPr lang="en-GB" dirty="0"/>
              <a:t> </a:t>
            </a:r>
            <a:r>
              <a:rPr lang="en-GB" dirty="0" err="1"/>
              <a:t>über</a:t>
            </a:r>
            <a:r>
              <a:rPr lang="en-GB" dirty="0"/>
              <a:t> </a:t>
            </a:r>
            <a:r>
              <a:rPr lang="en-GB" dirty="0" err="1"/>
              <a:t>nommen</a:t>
            </a:r>
            <a:r>
              <a:rPr lang="en-GB" dirty="0"/>
              <a:t> hat, </a:t>
            </a:r>
            <a:r>
              <a:rPr lang="en-GB" dirty="0" err="1"/>
              <a:t>Fussstapfen</a:t>
            </a:r>
            <a:r>
              <a:rPr lang="en-GB" dirty="0"/>
              <a:t> von </a:t>
            </a:r>
            <a:r>
              <a:rPr lang="en-GB" dirty="0" err="1"/>
              <a:t>Sibylle</a:t>
            </a:r>
            <a:r>
              <a:rPr lang="en-GB" dirty="0"/>
              <a:t> Studer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Theres Paulsen, </a:t>
            </a:r>
            <a:r>
              <a:rPr lang="en-GB" dirty="0" err="1"/>
              <a:t>Direktorin</a:t>
            </a:r>
            <a:r>
              <a:rPr lang="en-GB" dirty="0"/>
              <a:t> des td net</a:t>
            </a:r>
          </a:p>
          <a:p>
            <a:endParaRPr lang="en-GB" dirty="0"/>
          </a:p>
        </p:txBody>
      </p:sp>
      <p:sp>
        <p:nvSpPr>
          <p:cNvPr id="4" name="Foliennummernplatzhalter 3"/>
          <p:cNvSpPr>
            <a:spLocks noGrp="1"/>
          </p:cNvSpPr>
          <p:nvPr>
            <p:ph type="sldNum" sz="quarter" idx="5"/>
          </p:nvPr>
        </p:nvSpPr>
        <p:spPr/>
        <p:txBody>
          <a:bodyPr/>
          <a:lstStyle/>
          <a:p>
            <a:fld id="{92383C3E-C972-D14F-BBA1-88A056F54D7F}" type="slidenum">
              <a:rPr lang="de-DE" smtClean="0"/>
              <a:t>9</a:t>
            </a:fld>
            <a:endParaRPr lang="de-DE"/>
          </a:p>
        </p:txBody>
      </p:sp>
    </p:spTree>
    <p:extLst>
      <p:ext uri="{BB962C8B-B14F-4D97-AF65-F5344CB8AC3E}">
        <p14:creationId xmlns:p14="http://schemas.microsoft.com/office/powerpoint/2010/main" val="3786680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0" y="0"/>
            <a:ext cx="10691813" cy="7559675"/>
          </a:xfrm>
        </p:spPr>
        <p:txBody>
          <a:bodyPr/>
          <a:lstStyle/>
          <a:p>
            <a:r>
              <a:rPr lang="de-DE"/>
              <a:t>Bild durch Klicken auf Symbol hinzufügen</a:t>
            </a:r>
          </a:p>
        </p:txBody>
      </p:sp>
      <p:sp>
        <p:nvSpPr>
          <p:cNvPr id="6" name="Rectangle avec un coin arrondi 5">
            <a:extLst>
              <a:ext uri="{FF2B5EF4-FFF2-40B4-BE49-F238E27FC236}">
                <a16:creationId xmlns:a16="http://schemas.microsoft.com/office/drawing/2014/main" id="{438BE31E-4BCC-F94C-BF8F-1FA4FD7786E5}"/>
              </a:ext>
            </a:extLst>
          </p:cNvPr>
          <p:cNvSpPr/>
          <p:nvPr/>
        </p:nvSpPr>
        <p:spPr>
          <a:xfrm rot="10800000" flipH="1">
            <a:off x="0" y="839757"/>
            <a:ext cx="10219426" cy="2590755"/>
          </a:xfrm>
          <a:prstGeom prst="round1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84"/>
          </a:p>
        </p:txBody>
      </p:sp>
      <p:sp>
        <p:nvSpPr>
          <p:cNvPr id="3" name="Textplatzhalter 2"/>
          <p:cNvSpPr>
            <a:spLocks noGrp="1"/>
          </p:cNvSpPr>
          <p:nvPr>
            <p:ph type="body" sz="quarter" idx="11"/>
          </p:nvPr>
        </p:nvSpPr>
        <p:spPr>
          <a:xfrm>
            <a:off x="846138" y="1255713"/>
            <a:ext cx="9396411" cy="1979612"/>
          </a:xfrm>
        </p:spPr>
        <p:txBody>
          <a:bodyPr/>
          <a:lstStyle>
            <a:lvl1pPr marL="0" indent="0">
              <a:buNone/>
              <a:defRPr sz="6000" b="1" i="0">
                <a:latin typeface="Avenir Next Condensed" charset="0"/>
                <a:ea typeface="Avenir Next Condensed" charset="0"/>
                <a:cs typeface="Avenir Next Condensed" charset="0"/>
              </a:defRPr>
            </a:lvl1pPr>
            <a:lvl2pPr marL="457200" indent="0">
              <a:buNone/>
              <a:defRPr sz="6000" b="1" i="0">
                <a:latin typeface="Avenir Next Condensed" charset="0"/>
                <a:ea typeface="Avenir Next Condensed" charset="0"/>
                <a:cs typeface="Avenir Next Condensed" charset="0"/>
              </a:defRPr>
            </a:lvl2pPr>
            <a:lvl3pPr marL="914400" indent="0">
              <a:buNone/>
              <a:defRPr sz="6000" b="1" i="0">
                <a:latin typeface="Avenir Next Condensed" charset="0"/>
                <a:ea typeface="Avenir Next Condensed" charset="0"/>
                <a:cs typeface="Avenir Next Condensed" charset="0"/>
              </a:defRPr>
            </a:lvl3pPr>
            <a:lvl4pPr marL="1371600" indent="0">
              <a:buNone/>
              <a:defRPr sz="6000" b="1" i="0">
                <a:latin typeface="Avenir Next Condensed" charset="0"/>
                <a:ea typeface="Avenir Next Condensed" charset="0"/>
                <a:cs typeface="Avenir Next Condensed" charset="0"/>
              </a:defRPr>
            </a:lvl4pPr>
            <a:lvl5pPr marL="1828800" indent="0">
              <a:buNone/>
              <a:defRPr sz="6000" b="1" i="0">
                <a:latin typeface="Avenir Next Condensed" charset="0"/>
                <a:ea typeface="Avenir Next Condensed" charset="0"/>
                <a:cs typeface="Avenir Next Condensed" charset="0"/>
              </a:defRPr>
            </a:lvl5pPr>
          </a:lstStyle>
          <a:p>
            <a:pPr lvl="0"/>
            <a:r>
              <a:rPr lang="de-DE"/>
              <a:t>Mastertextformat bearbeiten</a:t>
            </a:r>
          </a:p>
        </p:txBody>
      </p:sp>
    </p:spTree>
    <p:extLst>
      <p:ext uri="{BB962C8B-B14F-4D97-AF65-F5344CB8AC3E}">
        <p14:creationId xmlns:p14="http://schemas.microsoft.com/office/powerpoint/2010/main" val="97062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el, Text 3-spaltig">
    <p:spTree>
      <p:nvGrpSpPr>
        <p:cNvPr id="1" name=""/>
        <p:cNvGrpSpPr/>
        <p:nvPr/>
      </p:nvGrpSpPr>
      <p:grpSpPr>
        <a:xfrm>
          <a:off x="0" y="0"/>
          <a:ext cx="0" cy="0"/>
          <a:chOff x="0" y="0"/>
          <a:chExt cx="0" cy="0"/>
        </a:xfrm>
      </p:grpSpPr>
      <p:sp>
        <p:nvSpPr>
          <p:cNvPr id="4" name="Inhaltsplatzhalter 3"/>
          <p:cNvSpPr>
            <a:spLocks noGrp="1"/>
          </p:cNvSpPr>
          <p:nvPr>
            <p:ph sz="half" idx="2"/>
          </p:nvPr>
        </p:nvSpPr>
        <p:spPr>
          <a:xfrm>
            <a:off x="760021" y="2041719"/>
            <a:ext cx="3090619" cy="4439920"/>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7325360" y="2041718"/>
            <a:ext cx="3027680" cy="4439921"/>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itel 6"/>
          <p:cNvSpPr>
            <a:spLocks noGrp="1"/>
          </p:cNvSpPr>
          <p:nvPr>
            <p:ph type="title"/>
          </p:nvPr>
        </p:nvSpPr>
        <p:spPr>
          <a:xfrm>
            <a:off x="760021" y="403225"/>
            <a:ext cx="9593019" cy="1460500"/>
          </a:xfrm>
        </p:spPr>
        <p:txBody>
          <a:bodyPr>
            <a:noAutofit/>
          </a:bodyPr>
          <a:lstStyle/>
          <a:p>
            <a:r>
              <a:rPr lang="de-DE"/>
              <a:t>Mastertitelformat bearbeiten</a:t>
            </a:r>
          </a:p>
        </p:txBody>
      </p:sp>
      <p:sp>
        <p:nvSpPr>
          <p:cNvPr id="9" name="Inhaltsplatzhalter 3"/>
          <p:cNvSpPr>
            <a:spLocks noGrp="1"/>
          </p:cNvSpPr>
          <p:nvPr>
            <p:ph sz="half" idx="13"/>
          </p:nvPr>
        </p:nvSpPr>
        <p:spPr>
          <a:xfrm>
            <a:off x="4074160" y="2041718"/>
            <a:ext cx="3027680" cy="4439921"/>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Fußzeilenplatzhalter 4">
            <a:extLst>
              <a:ext uri="{FF2B5EF4-FFF2-40B4-BE49-F238E27FC236}">
                <a16:creationId xmlns:a16="http://schemas.microsoft.com/office/drawing/2014/main" id="{E4CF8913-CE39-6741-883D-C60EBE99599A}"/>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8" name="Titel 7"/>
          <p:cNvSpPr>
            <a:spLocks noGrp="1"/>
          </p:cNvSpPr>
          <p:nvPr>
            <p:ph type="title"/>
          </p:nvPr>
        </p:nvSpPr>
        <p:spPr>
          <a:xfrm>
            <a:off x="748145" y="403225"/>
            <a:ext cx="9615055" cy="1460500"/>
          </a:xfrm>
        </p:spPr>
        <p:txBody>
          <a:bodyPr/>
          <a:lstStyle/>
          <a:p>
            <a:r>
              <a:rPr lang="de-DE"/>
              <a:t>Mastertitelformat bearbeiten</a:t>
            </a:r>
          </a:p>
        </p:txBody>
      </p:sp>
      <p:sp>
        <p:nvSpPr>
          <p:cNvPr id="3" name="Untertitel 2"/>
          <p:cNvSpPr>
            <a:spLocks noGrp="1"/>
          </p:cNvSpPr>
          <p:nvPr>
            <p:ph type="subTitle" idx="1"/>
          </p:nvPr>
        </p:nvSpPr>
        <p:spPr>
          <a:xfrm>
            <a:off x="748145" y="2021840"/>
            <a:ext cx="9615055" cy="515620"/>
          </a:xfrm>
        </p:spPr>
        <p:txBody>
          <a:bodyPr/>
          <a:lstStyle>
            <a:lvl1pPr marL="0" indent="0" algn="l">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2" name="Tabellenplatzhalter 11"/>
          <p:cNvSpPr>
            <a:spLocks noGrp="1"/>
          </p:cNvSpPr>
          <p:nvPr>
            <p:ph type="tbl" sz="quarter" idx="12"/>
          </p:nvPr>
        </p:nvSpPr>
        <p:spPr>
          <a:xfrm>
            <a:off x="748145" y="2641600"/>
            <a:ext cx="9615055" cy="4102100"/>
          </a:xfrm>
        </p:spPr>
        <p:txBody>
          <a:bodyPr/>
          <a:lstStyle/>
          <a:p>
            <a:r>
              <a:rPr lang="de-DE"/>
              <a:t>Tabelle durch Klicken auf Symbol hinzufügen</a:t>
            </a:r>
          </a:p>
        </p:txBody>
      </p:sp>
      <p:sp>
        <p:nvSpPr>
          <p:cNvPr id="6" name="Fußzeilenplatzhalter 4">
            <a:extLst>
              <a:ext uri="{FF2B5EF4-FFF2-40B4-BE49-F238E27FC236}">
                <a16:creationId xmlns:a16="http://schemas.microsoft.com/office/drawing/2014/main" id="{AD63A0EB-25EA-8B4C-A25D-B8AA43257D2C}"/>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1243498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Text und Bild/Tabelle/Grafik">
    <p:spTree>
      <p:nvGrpSpPr>
        <p:cNvPr id="1" name=""/>
        <p:cNvGrpSpPr/>
        <p:nvPr/>
      </p:nvGrpSpPr>
      <p:grpSpPr>
        <a:xfrm>
          <a:off x="0" y="0"/>
          <a:ext cx="0" cy="0"/>
          <a:chOff x="0" y="0"/>
          <a:chExt cx="0" cy="0"/>
        </a:xfrm>
      </p:grpSpPr>
      <p:sp>
        <p:nvSpPr>
          <p:cNvPr id="3" name="Inhaltsplatzhalter 2"/>
          <p:cNvSpPr>
            <a:spLocks noGrp="1"/>
          </p:cNvSpPr>
          <p:nvPr>
            <p:ph idx="1"/>
          </p:nvPr>
        </p:nvSpPr>
        <p:spPr>
          <a:xfrm>
            <a:off x="4583113" y="2042160"/>
            <a:ext cx="5780087" cy="4498023"/>
          </a:xfrm>
        </p:spPr>
        <p:txBody>
          <a:bodyPr>
            <a:normAutofit/>
          </a:bodyPr>
          <a:lstStyle>
            <a:lvl1pPr>
              <a:defRPr sz="2400"/>
            </a:lvl1pPr>
            <a:lvl2pPr>
              <a:defRPr sz="2400"/>
            </a:lvl2pPr>
            <a:lvl3pPr>
              <a:defRPr sz="2400"/>
            </a:lvl3pPr>
            <a:lvl4pPr>
              <a:defRPr sz="2400"/>
            </a:lvl4pPr>
            <a:lvl5pPr>
              <a:defRPr sz="24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748145" y="2021840"/>
            <a:ext cx="3436505" cy="4498023"/>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2" name="Titel 1"/>
          <p:cNvSpPr>
            <a:spLocks noGrp="1"/>
          </p:cNvSpPr>
          <p:nvPr>
            <p:ph type="title"/>
          </p:nvPr>
        </p:nvSpPr>
        <p:spPr>
          <a:xfrm>
            <a:off x="748145" y="403225"/>
            <a:ext cx="9615055" cy="1460500"/>
          </a:xfrm>
        </p:spPr>
        <p:txBody>
          <a:bodyPr/>
          <a:lstStyle/>
          <a:p>
            <a:r>
              <a:rPr lang="de-DE"/>
              <a:t>Mastertitelformat bearbeiten</a:t>
            </a:r>
          </a:p>
        </p:txBody>
      </p:sp>
      <p:sp>
        <p:nvSpPr>
          <p:cNvPr id="6" name="Fußzeilenplatzhalter 4">
            <a:extLst>
              <a:ext uri="{FF2B5EF4-FFF2-40B4-BE49-F238E27FC236}">
                <a16:creationId xmlns:a16="http://schemas.microsoft.com/office/drawing/2014/main" id="{2F84BB2E-D818-1146-A6EC-3B1E96C6B51F}"/>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1542799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Bild und Beschriftung">
    <p:spTree>
      <p:nvGrpSpPr>
        <p:cNvPr id="1" name=""/>
        <p:cNvGrpSpPr/>
        <p:nvPr/>
      </p:nvGrpSpPr>
      <p:grpSpPr>
        <a:xfrm>
          <a:off x="0" y="0"/>
          <a:ext cx="0" cy="0"/>
          <a:chOff x="0" y="0"/>
          <a:chExt cx="0" cy="0"/>
        </a:xfrm>
      </p:grpSpPr>
      <p:sp>
        <p:nvSpPr>
          <p:cNvPr id="3" name="Bildplatzhalter 2"/>
          <p:cNvSpPr>
            <a:spLocks noGrp="1"/>
          </p:cNvSpPr>
          <p:nvPr>
            <p:ph type="pic" idx="1"/>
          </p:nvPr>
        </p:nvSpPr>
        <p:spPr>
          <a:xfrm>
            <a:off x="4511040" y="2032663"/>
            <a:ext cx="5852160" cy="44065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760021" y="2032663"/>
            <a:ext cx="3507179" cy="4406583"/>
          </a:xfrm>
        </p:spPr>
        <p:txBody>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2" name="Titel 1"/>
          <p:cNvSpPr>
            <a:spLocks noGrp="1"/>
          </p:cNvSpPr>
          <p:nvPr>
            <p:ph type="title"/>
          </p:nvPr>
        </p:nvSpPr>
        <p:spPr>
          <a:xfrm>
            <a:off x="760021" y="403225"/>
            <a:ext cx="9603179" cy="1460500"/>
          </a:xfrm>
        </p:spPr>
        <p:txBody>
          <a:bodyPr/>
          <a:lstStyle/>
          <a:p>
            <a:r>
              <a:rPr lang="de-DE"/>
              <a:t>Mastertitelformat bearbeiten</a:t>
            </a:r>
          </a:p>
        </p:txBody>
      </p:sp>
      <p:sp>
        <p:nvSpPr>
          <p:cNvPr id="6" name="Fußzeilenplatzhalter 4">
            <a:extLst>
              <a:ext uri="{FF2B5EF4-FFF2-40B4-BE49-F238E27FC236}">
                <a16:creationId xmlns:a16="http://schemas.microsoft.com/office/drawing/2014/main" id="{DF08D41F-5D8A-104C-91BB-0993F362858A}"/>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762916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lie leer">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el und Diagramm/Bild/Tabelle">
    <p:spTree>
      <p:nvGrpSpPr>
        <p:cNvPr id="1" name=""/>
        <p:cNvGrpSpPr/>
        <p:nvPr/>
      </p:nvGrpSpPr>
      <p:grpSpPr>
        <a:xfrm>
          <a:off x="0" y="0"/>
          <a:ext cx="0" cy="0"/>
          <a:chOff x="0" y="0"/>
          <a:chExt cx="0" cy="0"/>
        </a:xfrm>
      </p:grpSpPr>
      <p:sp>
        <p:nvSpPr>
          <p:cNvPr id="2" name="Titel 1"/>
          <p:cNvSpPr>
            <a:spLocks noGrp="1"/>
          </p:cNvSpPr>
          <p:nvPr>
            <p:ph type="title"/>
          </p:nvPr>
        </p:nvSpPr>
        <p:spPr>
          <a:xfrm>
            <a:off x="760021" y="403225"/>
            <a:ext cx="9622059" cy="1460500"/>
          </a:xfrm>
        </p:spPr>
        <p:txBody>
          <a:bodyPr/>
          <a:lstStyle/>
          <a:p>
            <a:r>
              <a:rPr lang="de-DE"/>
              <a:t>Mastertitelformat bearbeiten</a:t>
            </a:r>
          </a:p>
        </p:txBody>
      </p:sp>
      <p:sp>
        <p:nvSpPr>
          <p:cNvPr id="4" name="Inhaltsplatzhalter 3"/>
          <p:cNvSpPr>
            <a:spLocks noGrp="1"/>
          </p:cNvSpPr>
          <p:nvPr>
            <p:ph sz="quarter" idx="13"/>
          </p:nvPr>
        </p:nvSpPr>
        <p:spPr>
          <a:xfrm>
            <a:off x="760021" y="2032000"/>
            <a:ext cx="9622059" cy="443992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4">
            <a:extLst>
              <a:ext uri="{FF2B5EF4-FFF2-40B4-BE49-F238E27FC236}">
                <a16:creationId xmlns:a16="http://schemas.microsoft.com/office/drawing/2014/main" id="{0BBA6F09-20C5-ED41-9E65-3BEA7A6A5A47}"/>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20010165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4" name="Bildplatzhalter 3"/>
          <p:cNvSpPr>
            <a:spLocks noGrp="1"/>
          </p:cNvSpPr>
          <p:nvPr>
            <p:ph type="pic" sz="quarter" idx="10"/>
          </p:nvPr>
        </p:nvSpPr>
        <p:spPr>
          <a:xfrm>
            <a:off x="0" y="0"/>
            <a:ext cx="10691813" cy="7559675"/>
          </a:xfrm>
        </p:spPr>
        <p:txBody>
          <a:bodyPr/>
          <a:lstStyle/>
          <a:p>
            <a:r>
              <a:rPr lang="de-DE"/>
              <a:t>Bild durch Klicken auf Symbol hinzufügen</a:t>
            </a:r>
          </a:p>
        </p:txBody>
      </p:sp>
      <p:sp>
        <p:nvSpPr>
          <p:cNvPr id="6" name="Rectangle avec un coin arrondi 5">
            <a:extLst>
              <a:ext uri="{FF2B5EF4-FFF2-40B4-BE49-F238E27FC236}">
                <a16:creationId xmlns:a16="http://schemas.microsoft.com/office/drawing/2014/main" id="{438BE31E-4BCC-F94C-BF8F-1FA4FD7786E5}"/>
              </a:ext>
            </a:extLst>
          </p:cNvPr>
          <p:cNvSpPr/>
          <p:nvPr/>
        </p:nvSpPr>
        <p:spPr>
          <a:xfrm rot="10800000" flipH="1">
            <a:off x="0" y="839757"/>
            <a:ext cx="10219426" cy="2590755"/>
          </a:xfrm>
          <a:prstGeom prst="round1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84"/>
          </a:p>
        </p:txBody>
      </p:sp>
      <p:sp>
        <p:nvSpPr>
          <p:cNvPr id="3" name="Textplatzhalter 2"/>
          <p:cNvSpPr>
            <a:spLocks noGrp="1"/>
          </p:cNvSpPr>
          <p:nvPr>
            <p:ph type="body" sz="quarter" idx="11"/>
          </p:nvPr>
        </p:nvSpPr>
        <p:spPr>
          <a:xfrm>
            <a:off x="846138" y="1255713"/>
            <a:ext cx="9396411" cy="1979612"/>
          </a:xfrm>
        </p:spPr>
        <p:txBody>
          <a:bodyPr/>
          <a:lstStyle>
            <a:lvl1pPr marL="0" indent="0">
              <a:buNone/>
              <a:defRPr sz="6000" b="1" i="0">
                <a:latin typeface="Avenir Next Condensed" charset="0"/>
                <a:ea typeface="Avenir Next Condensed" charset="0"/>
                <a:cs typeface="Avenir Next Condensed" charset="0"/>
              </a:defRPr>
            </a:lvl1pPr>
            <a:lvl2pPr marL="457200" indent="0">
              <a:buNone/>
              <a:defRPr sz="6000" b="1" i="0">
                <a:latin typeface="Avenir Next Condensed" charset="0"/>
                <a:ea typeface="Avenir Next Condensed" charset="0"/>
                <a:cs typeface="Avenir Next Condensed" charset="0"/>
              </a:defRPr>
            </a:lvl2pPr>
            <a:lvl3pPr marL="914400" indent="0">
              <a:buNone/>
              <a:defRPr sz="6000" b="1" i="0">
                <a:latin typeface="Avenir Next Condensed" charset="0"/>
                <a:ea typeface="Avenir Next Condensed" charset="0"/>
                <a:cs typeface="Avenir Next Condensed" charset="0"/>
              </a:defRPr>
            </a:lvl3pPr>
            <a:lvl4pPr marL="1371600" indent="0">
              <a:buNone/>
              <a:defRPr sz="6000" b="1" i="0">
                <a:latin typeface="Avenir Next Condensed" charset="0"/>
                <a:ea typeface="Avenir Next Condensed" charset="0"/>
                <a:cs typeface="Avenir Next Condensed" charset="0"/>
              </a:defRPr>
            </a:lvl4pPr>
            <a:lvl5pPr marL="1828800" indent="0">
              <a:buNone/>
              <a:defRPr sz="6000" b="1" i="0">
                <a:latin typeface="Avenir Next Condensed" charset="0"/>
                <a:ea typeface="Avenir Next Condensed" charset="0"/>
                <a:cs typeface="Avenir Next Condensed" charset="0"/>
              </a:defRPr>
            </a:lvl5pPr>
          </a:lstStyle>
          <a:p>
            <a:pPr lvl="0"/>
            <a:r>
              <a:rPr lang="de-DE"/>
              <a:t>Mastertextformat bearbeiten</a:t>
            </a:r>
          </a:p>
        </p:txBody>
      </p:sp>
    </p:spTree>
    <p:extLst>
      <p:ext uri="{BB962C8B-B14F-4D97-AF65-F5344CB8AC3E}">
        <p14:creationId xmlns:p14="http://schemas.microsoft.com/office/powerpoint/2010/main" val="32634161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el, Untertitel Text 2-spalti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748145" y="2021619"/>
            <a:ext cx="4489017" cy="492760"/>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748145" y="2641793"/>
            <a:ext cx="4489017" cy="385000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5413375" y="2021619"/>
            <a:ext cx="4968706" cy="492760"/>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5413375" y="2641793"/>
            <a:ext cx="4968706" cy="385000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itel 6"/>
          <p:cNvSpPr>
            <a:spLocks noGrp="1"/>
          </p:cNvSpPr>
          <p:nvPr>
            <p:ph type="title"/>
          </p:nvPr>
        </p:nvSpPr>
        <p:spPr>
          <a:xfrm>
            <a:off x="748145" y="403225"/>
            <a:ext cx="9604895" cy="1460500"/>
          </a:xfrm>
        </p:spPr>
        <p:txBody>
          <a:bodyPr>
            <a:noAutofit/>
          </a:bodyPr>
          <a:lstStyle/>
          <a:p>
            <a:r>
              <a:rPr lang="de-DE"/>
              <a:t>Mastertitelformat bearbeiten</a:t>
            </a:r>
          </a:p>
        </p:txBody>
      </p:sp>
      <p:sp>
        <p:nvSpPr>
          <p:cNvPr id="8" name="Fußzeilenplatzhalter 4">
            <a:extLst>
              <a:ext uri="{FF2B5EF4-FFF2-40B4-BE49-F238E27FC236}">
                <a16:creationId xmlns:a16="http://schemas.microsoft.com/office/drawing/2014/main" id="{523FCFE3-5044-1348-A072-CD5AB3994BEB}"/>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474282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el und Lauftext">
    <p:spTree>
      <p:nvGrpSpPr>
        <p:cNvPr id="1" name=""/>
        <p:cNvGrpSpPr/>
        <p:nvPr/>
      </p:nvGrpSpPr>
      <p:grpSpPr>
        <a:xfrm>
          <a:off x="0" y="0"/>
          <a:ext cx="0" cy="0"/>
          <a:chOff x="0" y="0"/>
          <a:chExt cx="0" cy="0"/>
        </a:xfrm>
      </p:grpSpPr>
      <p:sp>
        <p:nvSpPr>
          <p:cNvPr id="6" name="Fußzeilenplatzhalter 4"/>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
        <p:nvSpPr>
          <p:cNvPr id="2" name="Titel 1"/>
          <p:cNvSpPr>
            <a:spLocks noGrp="1"/>
          </p:cNvSpPr>
          <p:nvPr>
            <p:ph type="title"/>
          </p:nvPr>
        </p:nvSpPr>
        <p:spPr>
          <a:xfrm>
            <a:off x="760021" y="403225"/>
            <a:ext cx="9622059" cy="1460500"/>
          </a:xfrm>
        </p:spPr>
        <p:txBody>
          <a:bodyPr/>
          <a:lstStyle>
            <a:lvl1pPr>
              <a:defRPr b="1" i="0">
                <a:latin typeface="Avenir Next Condensed" charset="0"/>
                <a:ea typeface="Avenir Next Condensed" charset="0"/>
                <a:cs typeface="Avenir Next Condensed" charset="0"/>
              </a:defRPr>
            </a:lvl1pPr>
          </a:lstStyle>
          <a:p>
            <a:r>
              <a:rPr lang="de-DE"/>
              <a:t>Mastertitelformat bearbeiten</a:t>
            </a:r>
          </a:p>
        </p:txBody>
      </p:sp>
      <p:sp>
        <p:nvSpPr>
          <p:cNvPr id="4" name="Textplatzhalter 3"/>
          <p:cNvSpPr>
            <a:spLocks noGrp="1"/>
          </p:cNvSpPr>
          <p:nvPr>
            <p:ph type="body" sz="quarter" idx="12"/>
          </p:nvPr>
        </p:nvSpPr>
        <p:spPr>
          <a:xfrm>
            <a:off x="760021" y="2021618"/>
            <a:ext cx="9622059" cy="4481195"/>
          </a:xfrm>
        </p:spPr>
        <p:txBody>
          <a:bodyPr/>
          <a:lstStyle>
            <a:lvl1pPr marL="0" indent="0">
              <a:buNone/>
              <a:defRPr b="0" i="0">
                <a:latin typeface="Avenir Next Condensed" charset="0"/>
                <a:ea typeface="Avenir Next Condensed" charset="0"/>
                <a:cs typeface="Avenir Next Condensed" charset="0"/>
              </a:defRPr>
            </a:lvl1pPr>
            <a:lvl2pPr marL="457200" indent="0">
              <a:buNone/>
              <a:defRPr/>
            </a:lvl2pPr>
            <a:lvl3pPr marL="914400" indent="0">
              <a:buNone/>
              <a:defRPr/>
            </a:lvl3pPr>
            <a:lvl4pPr marL="1371600" indent="0">
              <a:buNone/>
              <a:defRPr/>
            </a:lvl4pPr>
            <a:lvl5pPr marL="1828800" indent="0">
              <a:buNone/>
              <a:defRPr/>
            </a:lvl5pPr>
          </a:lstStyle>
          <a:p>
            <a:pPr lvl="0"/>
            <a:r>
              <a:rPr lang="de-DE"/>
              <a:t>Mastertextformat bearbeiten</a:t>
            </a:r>
          </a:p>
        </p:txBody>
      </p:sp>
    </p:spTree>
    <p:extLst>
      <p:ext uri="{BB962C8B-B14F-4D97-AF65-F5344CB8AC3E}">
        <p14:creationId xmlns:p14="http://schemas.microsoft.com/office/powerpoint/2010/main" val="38130064"/>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el, Untertitel und Text">
    <p:spTree>
      <p:nvGrpSpPr>
        <p:cNvPr id="1" name=""/>
        <p:cNvGrpSpPr/>
        <p:nvPr/>
      </p:nvGrpSpPr>
      <p:grpSpPr>
        <a:xfrm>
          <a:off x="0" y="0"/>
          <a:ext cx="0" cy="0"/>
          <a:chOff x="0" y="0"/>
          <a:chExt cx="0" cy="0"/>
        </a:xfrm>
      </p:grpSpPr>
      <p:sp>
        <p:nvSpPr>
          <p:cNvPr id="3" name="Inhaltsplatzhalter 2"/>
          <p:cNvSpPr>
            <a:spLocks noGrp="1"/>
          </p:cNvSpPr>
          <p:nvPr>
            <p:ph idx="1"/>
          </p:nvPr>
        </p:nvSpPr>
        <p:spPr>
          <a:xfrm>
            <a:off x="760021" y="2636712"/>
            <a:ext cx="9622059" cy="3875406"/>
          </a:xfrm>
        </p:spPr>
        <p:txBody>
          <a:bodyPr/>
          <a:lstStyle>
            <a:lvl1pPr>
              <a:defRPr sz="2400" b="0" i="0">
                <a:latin typeface="Avenir Next Condensed" charset="0"/>
                <a:ea typeface="Avenir Next Condensed" charset="0"/>
                <a:cs typeface="Avenir Next Condensed" charset="0"/>
              </a:defRPr>
            </a:lvl1pPr>
            <a:lvl2pPr>
              <a:defRPr sz="2400" b="0" i="0">
                <a:latin typeface="Avenir Next Condensed" charset="0"/>
                <a:ea typeface="Avenir Next Condensed" charset="0"/>
                <a:cs typeface="Avenir Next Condensed" charset="0"/>
              </a:defRPr>
            </a:lvl2pPr>
            <a:lvl3pPr>
              <a:defRPr sz="2400" b="0" i="0">
                <a:latin typeface="Avenir Next Condensed" charset="0"/>
                <a:ea typeface="Avenir Next Condensed" charset="0"/>
                <a:cs typeface="Avenir Next Condensed" charset="0"/>
              </a:defRPr>
            </a:lvl3pPr>
            <a:lvl4pPr>
              <a:defRPr sz="2400" b="0" i="0">
                <a:latin typeface="Avenir Next Condensed" charset="0"/>
                <a:ea typeface="Avenir Next Condensed" charset="0"/>
                <a:cs typeface="Avenir Next Condensed" charset="0"/>
              </a:defRPr>
            </a:lvl4pPr>
            <a:lvl5pPr>
              <a:defRPr sz="2400" b="0" i="0">
                <a:latin typeface="Avenir Next Condensed" charset="0"/>
                <a:ea typeface="Avenir Next Condensed" charset="0"/>
                <a:cs typeface="Avenir Next Condensed"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itel 3"/>
          <p:cNvSpPr>
            <a:spLocks noGrp="1"/>
          </p:cNvSpPr>
          <p:nvPr>
            <p:ph type="title"/>
          </p:nvPr>
        </p:nvSpPr>
        <p:spPr>
          <a:xfrm>
            <a:off x="760021" y="403225"/>
            <a:ext cx="9622059" cy="1460500"/>
          </a:xfrm>
        </p:spPr>
        <p:txBody>
          <a:bodyPr/>
          <a:lstStyle>
            <a:lvl1pPr>
              <a:defRPr b="1" i="0">
                <a:latin typeface="Avenir Next Condensed" charset="0"/>
                <a:ea typeface="Avenir Next Condensed" charset="0"/>
                <a:cs typeface="Avenir Next Condensed" charset="0"/>
              </a:defRPr>
            </a:lvl1pPr>
          </a:lstStyle>
          <a:p>
            <a:r>
              <a:rPr lang="de-DE"/>
              <a:t>Mastertitelformat bearbeiten</a:t>
            </a:r>
          </a:p>
        </p:txBody>
      </p:sp>
      <p:sp>
        <p:nvSpPr>
          <p:cNvPr id="5" name="Textplatzhalter 4"/>
          <p:cNvSpPr>
            <a:spLocks noGrp="1"/>
          </p:cNvSpPr>
          <p:nvPr>
            <p:ph type="body" sz="quarter" idx="12"/>
          </p:nvPr>
        </p:nvSpPr>
        <p:spPr>
          <a:xfrm>
            <a:off x="760021" y="2021619"/>
            <a:ext cx="9622059" cy="538479"/>
          </a:xfrm>
        </p:spPr>
        <p:txBody>
          <a:bodyPr/>
          <a:lstStyle>
            <a:lvl1pPr>
              <a:defRPr b="1" i="0">
                <a:latin typeface="Avenir Next Condensed" charset="0"/>
                <a:ea typeface="Avenir Next Condensed" charset="0"/>
                <a:cs typeface="Avenir Next Condensed" charset="0"/>
              </a:defRPr>
            </a:lvl1pPr>
            <a:lvl5pPr marL="2057400" marR="0" indent="-228600" algn="l" defTabSz="914400" rtl="0" eaLnBrk="1" fontAlgn="auto" latinLnBrk="0" hangingPunct="1">
              <a:lnSpc>
                <a:spcPct val="90000"/>
              </a:lnSpc>
              <a:spcBef>
                <a:spcPts val="500"/>
              </a:spcBef>
              <a:spcAft>
                <a:spcPts val="0"/>
              </a:spcAft>
              <a:buClrTx/>
              <a:buSzTx/>
              <a:buFont typeface="Menlo-Regular" charset="0"/>
              <a:buNone/>
              <a:tabLst/>
              <a:defRPr/>
            </a:lvl5pPr>
          </a:lstStyle>
          <a:p>
            <a:pPr marL="228600" marR="0" lvl="0" indent="-228600" algn="l" defTabSz="914400" rtl="0" eaLnBrk="1" fontAlgn="auto" latinLnBrk="0" hangingPunct="1">
              <a:lnSpc>
                <a:spcPct val="90000"/>
              </a:lnSpc>
              <a:spcBef>
                <a:spcPts val="500"/>
              </a:spcBef>
              <a:spcAft>
                <a:spcPts val="0"/>
              </a:spcAft>
              <a:buClrTx/>
              <a:buSzTx/>
              <a:buFont typeface="Menlo-Regular" charset="0"/>
              <a:buNone/>
              <a:tabLst/>
              <a:defRPr/>
            </a:pPr>
            <a:r>
              <a:rPr lang="de-DE"/>
              <a:t>Mastertextformat bearbeiten</a:t>
            </a:r>
          </a:p>
        </p:txBody>
      </p:sp>
      <p:sp>
        <p:nvSpPr>
          <p:cNvPr id="6" name="Fußzeilenplatzhalter 4">
            <a:extLst>
              <a:ext uri="{FF2B5EF4-FFF2-40B4-BE49-F238E27FC236}">
                <a16:creationId xmlns:a16="http://schemas.microsoft.com/office/drawing/2014/main" id="{9AD4F4A2-4DCA-3245-884D-A28E525217D9}"/>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384712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Lauftext">
    <p:spTree>
      <p:nvGrpSpPr>
        <p:cNvPr id="1" name=""/>
        <p:cNvGrpSpPr/>
        <p:nvPr/>
      </p:nvGrpSpPr>
      <p:grpSpPr>
        <a:xfrm>
          <a:off x="0" y="0"/>
          <a:ext cx="0" cy="0"/>
          <a:chOff x="0" y="0"/>
          <a:chExt cx="0" cy="0"/>
        </a:xfrm>
      </p:grpSpPr>
      <p:sp>
        <p:nvSpPr>
          <p:cNvPr id="6" name="Fußzeilenplatzhalter 4"/>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
        <p:nvSpPr>
          <p:cNvPr id="2" name="Titel 1"/>
          <p:cNvSpPr>
            <a:spLocks noGrp="1"/>
          </p:cNvSpPr>
          <p:nvPr>
            <p:ph type="title"/>
          </p:nvPr>
        </p:nvSpPr>
        <p:spPr>
          <a:xfrm>
            <a:off x="760021" y="403225"/>
            <a:ext cx="9622059" cy="1460500"/>
          </a:xfrm>
        </p:spPr>
        <p:txBody>
          <a:bodyPr/>
          <a:lstStyle>
            <a:lvl1pPr>
              <a:defRPr b="1" i="0">
                <a:latin typeface="Avenir Next Condensed" charset="0"/>
                <a:ea typeface="Avenir Next Condensed" charset="0"/>
                <a:cs typeface="Avenir Next Condensed" charset="0"/>
              </a:defRPr>
            </a:lvl1pPr>
          </a:lstStyle>
          <a:p>
            <a:r>
              <a:rPr lang="de-DE"/>
              <a:t>Mastertitelformat bearbeiten</a:t>
            </a:r>
          </a:p>
        </p:txBody>
      </p:sp>
      <p:sp>
        <p:nvSpPr>
          <p:cNvPr id="4" name="Textplatzhalter 3"/>
          <p:cNvSpPr>
            <a:spLocks noGrp="1"/>
          </p:cNvSpPr>
          <p:nvPr>
            <p:ph type="body" sz="quarter" idx="12"/>
          </p:nvPr>
        </p:nvSpPr>
        <p:spPr>
          <a:xfrm>
            <a:off x="760021" y="2021618"/>
            <a:ext cx="9622059" cy="4481195"/>
          </a:xfrm>
        </p:spPr>
        <p:txBody>
          <a:bodyPr/>
          <a:lstStyle>
            <a:lvl1pPr marL="0" indent="0">
              <a:buNone/>
              <a:defRPr b="0" i="0">
                <a:latin typeface="Avenir Next Condensed" charset="0"/>
                <a:ea typeface="Avenir Next Condensed" charset="0"/>
                <a:cs typeface="Avenir Next Condensed" charset="0"/>
              </a:defRPr>
            </a:lvl1pPr>
            <a:lvl2pPr marL="457200" indent="0">
              <a:buNone/>
              <a:defRPr/>
            </a:lvl2pPr>
            <a:lvl3pPr marL="914400" indent="0">
              <a:buNone/>
              <a:defRPr/>
            </a:lvl3pPr>
            <a:lvl4pPr marL="1371600" indent="0">
              <a:buNone/>
              <a:defRPr/>
            </a:lvl4pPr>
            <a:lvl5pPr marL="1828800" indent="0">
              <a:buNone/>
              <a:defRPr/>
            </a:lvl5pPr>
          </a:lstStyle>
          <a:p>
            <a:pPr lvl="0"/>
            <a:r>
              <a:rPr lang="de-DE"/>
              <a:t>Mastertextformat bearbeiten</a:t>
            </a:r>
          </a:p>
        </p:txBody>
      </p:sp>
    </p:spTree>
    <p:extLst>
      <p:ext uri="{BB962C8B-B14F-4D97-AF65-F5344CB8AC3E}">
        <p14:creationId xmlns:p14="http://schemas.microsoft.com/office/powerpoint/2010/main" val="1766162582"/>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Titel, Text 3-spaltig">
    <p:spTree>
      <p:nvGrpSpPr>
        <p:cNvPr id="1" name=""/>
        <p:cNvGrpSpPr/>
        <p:nvPr/>
      </p:nvGrpSpPr>
      <p:grpSpPr>
        <a:xfrm>
          <a:off x="0" y="0"/>
          <a:ext cx="0" cy="0"/>
          <a:chOff x="0" y="0"/>
          <a:chExt cx="0" cy="0"/>
        </a:xfrm>
      </p:grpSpPr>
      <p:sp>
        <p:nvSpPr>
          <p:cNvPr id="4" name="Inhaltsplatzhalter 3"/>
          <p:cNvSpPr>
            <a:spLocks noGrp="1"/>
          </p:cNvSpPr>
          <p:nvPr>
            <p:ph sz="half" idx="2"/>
          </p:nvPr>
        </p:nvSpPr>
        <p:spPr>
          <a:xfrm>
            <a:off x="760021" y="2041719"/>
            <a:ext cx="3090619" cy="4439920"/>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Inhaltsplatzhalter 5"/>
          <p:cNvSpPr>
            <a:spLocks noGrp="1"/>
          </p:cNvSpPr>
          <p:nvPr>
            <p:ph sz="quarter" idx="4"/>
          </p:nvPr>
        </p:nvSpPr>
        <p:spPr>
          <a:xfrm>
            <a:off x="7325360" y="2041718"/>
            <a:ext cx="3027680" cy="4439921"/>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itel 6"/>
          <p:cNvSpPr>
            <a:spLocks noGrp="1"/>
          </p:cNvSpPr>
          <p:nvPr>
            <p:ph type="title"/>
          </p:nvPr>
        </p:nvSpPr>
        <p:spPr>
          <a:xfrm>
            <a:off x="760021" y="403225"/>
            <a:ext cx="9593019" cy="1460500"/>
          </a:xfrm>
        </p:spPr>
        <p:txBody>
          <a:bodyPr>
            <a:noAutofit/>
          </a:bodyPr>
          <a:lstStyle/>
          <a:p>
            <a:r>
              <a:rPr lang="de-DE"/>
              <a:t>Mastertitelformat bearbeiten</a:t>
            </a:r>
          </a:p>
        </p:txBody>
      </p:sp>
      <p:sp>
        <p:nvSpPr>
          <p:cNvPr id="9" name="Inhaltsplatzhalter 3"/>
          <p:cNvSpPr>
            <a:spLocks noGrp="1"/>
          </p:cNvSpPr>
          <p:nvPr>
            <p:ph sz="half" idx="13"/>
          </p:nvPr>
        </p:nvSpPr>
        <p:spPr>
          <a:xfrm>
            <a:off x="4074160" y="2041718"/>
            <a:ext cx="3027680" cy="4439921"/>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8" name="Fußzeilenplatzhalter 4">
            <a:extLst>
              <a:ext uri="{FF2B5EF4-FFF2-40B4-BE49-F238E27FC236}">
                <a16:creationId xmlns:a16="http://schemas.microsoft.com/office/drawing/2014/main" id="{E4CF8913-CE39-6741-883D-C60EBE99599A}"/>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261034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el und Tabelle">
    <p:spTree>
      <p:nvGrpSpPr>
        <p:cNvPr id="1" name=""/>
        <p:cNvGrpSpPr/>
        <p:nvPr/>
      </p:nvGrpSpPr>
      <p:grpSpPr>
        <a:xfrm>
          <a:off x="0" y="0"/>
          <a:ext cx="0" cy="0"/>
          <a:chOff x="0" y="0"/>
          <a:chExt cx="0" cy="0"/>
        </a:xfrm>
      </p:grpSpPr>
      <p:sp>
        <p:nvSpPr>
          <p:cNvPr id="8" name="Titel 7"/>
          <p:cNvSpPr>
            <a:spLocks noGrp="1"/>
          </p:cNvSpPr>
          <p:nvPr>
            <p:ph type="title"/>
          </p:nvPr>
        </p:nvSpPr>
        <p:spPr>
          <a:xfrm>
            <a:off x="763013" y="403231"/>
            <a:ext cx="9517062" cy="1460500"/>
          </a:xfrm>
        </p:spPr>
        <p:txBody>
          <a:bodyPr/>
          <a:lstStyle/>
          <a:p>
            <a:r>
              <a:rPr lang="de-DE"/>
              <a:t>Mastertitelformat bearbeiten</a:t>
            </a:r>
          </a:p>
        </p:txBody>
      </p:sp>
      <p:sp>
        <p:nvSpPr>
          <p:cNvPr id="3" name="Untertitel 2"/>
          <p:cNvSpPr>
            <a:spLocks noGrp="1"/>
          </p:cNvSpPr>
          <p:nvPr>
            <p:ph type="subTitle" idx="1"/>
          </p:nvPr>
        </p:nvSpPr>
        <p:spPr>
          <a:xfrm>
            <a:off x="763013" y="2021840"/>
            <a:ext cx="9600187" cy="515620"/>
          </a:xfrm>
        </p:spPr>
        <p:txBody>
          <a:bodyPr/>
          <a:lstStyle>
            <a:lvl1pPr marL="0" indent="0" algn="l">
              <a:buNone/>
              <a:defRPr sz="2400" b="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2" name="Tabellenplatzhalter 11"/>
          <p:cNvSpPr>
            <a:spLocks noGrp="1"/>
          </p:cNvSpPr>
          <p:nvPr>
            <p:ph type="tbl" sz="quarter" idx="12"/>
          </p:nvPr>
        </p:nvSpPr>
        <p:spPr>
          <a:xfrm>
            <a:off x="763013" y="2641600"/>
            <a:ext cx="9600187" cy="4102100"/>
          </a:xfrm>
        </p:spPr>
        <p:txBody>
          <a:bodyPr/>
          <a:lstStyle/>
          <a:p>
            <a:r>
              <a:rPr lang="de-DE"/>
              <a:t>Tabelle durch Klicken auf Symbol hinzufügen</a:t>
            </a:r>
          </a:p>
        </p:txBody>
      </p:sp>
      <p:sp>
        <p:nvSpPr>
          <p:cNvPr id="6" name="Fußzeilenplatzhalter 4">
            <a:extLst>
              <a:ext uri="{FF2B5EF4-FFF2-40B4-BE49-F238E27FC236}">
                <a16:creationId xmlns:a16="http://schemas.microsoft.com/office/drawing/2014/main" id="{AD63A0EB-25EA-8B4C-A25D-B8AA43257D2C}"/>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9770731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Text">
    <p:spTree>
      <p:nvGrpSpPr>
        <p:cNvPr id="1" name=""/>
        <p:cNvGrpSpPr/>
        <p:nvPr/>
      </p:nvGrpSpPr>
      <p:grpSpPr>
        <a:xfrm>
          <a:off x="0" y="0"/>
          <a:ext cx="0" cy="0"/>
          <a:chOff x="0" y="0"/>
          <a:chExt cx="0" cy="0"/>
        </a:xfrm>
      </p:grpSpPr>
      <p:sp>
        <p:nvSpPr>
          <p:cNvPr id="3" name="Inhaltsplatzhalter 2"/>
          <p:cNvSpPr>
            <a:spLocks noGrp="1"/>
          </p:cNvSpPr>
          <p:nvPr>
            <p:ph idx="1"/>
          </p:nvPr>
        </p:nvSpPr>
        <p:spPr>
          <a:xfrm>
            <a:off x="760021" y="2636712"/>
            <a:ext cx="9622059" cy="3875406"/>
          </a:xfrm>
        </p:spPr>
        <p:txBody>
          <a:bodyPr/>
          <a:lstStyle>
            <a:lvl1pPr>
              <a:defRPr sz="2400" b="0" i="0">
                <a:latin typeface="Avenir Next Condensed" charset="0"/>
                <a:ea typeface="Avenir Next Condensed" charset="0"/>
                <a:cs typeface="Avenir Next Condensed" charset="0"/>
              </a:defRPr>
            </a:lvl1pPr>
            <a:lvl2pPr>
              <a:defRPr sz="2400" b="0" i="0">
                <a:latin typeface="Avenir Next Condensed" charset="0"/>
                <a:ea typeface="Avenir Next Condensed" charset="0"/>
                <a:cs typeface="Avenir Next Condensed" charset="0"/>
              </a:defRPr>
            </a:lvl2pPr>
            <a:lvl3pPr>
              <a:defRPr sz="2400" b="0" i="0">
                <a:latin typeface="Avenir Next Condensed" charset="0"/>
                <a:ea typeface="Avenir Next Condensed" charset="0"/>
                <a:cs typeface="Avenir Next Condensed" charset="0"/>
              </a:defRPr>
            </a:lvl3pPr>
            <a:lvl4pPr>
              <a:defRPr sz="2400" b="0" i="0">
                <a:latin typeface="Avenir Next Condensed" charset="0"/>
                <a:ea typeface="Avenir Next Condensed" charset="0"/>
                <a:cs typeface="Avenir Next Condensed" charset="0"/>
              </a:defRPr>
            </a:lvl4pPr>
            <a:lvl5pPr>
              <a:defRPr sz="2400" b="0" i="0">
                <a:latin typeface="Avenir Next Condensed" charset="0"/>
                <a:ea typeface="Avenir Next Condensed" charset="0"/>
                <a:cs typeface="Avenir Next Condensed" charset="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itel 3"/>
          <p:cNvSpPr>
            <a:spLocks noGrp="1"/>
          </p:cNvSpPr>
          <p:nvPr>
            <p:ph type="title"/>
          </p:nvPr>
        </p:nvSpPr>
        <p:spPr>
          <a:xfrm>
            <a:off x="760021" y="403225"/>
            <a:ext cx="9622059" cy="1460500"/>
          </a:xfrm>
        </p:spPr>
        <p:txBody>
          <a:bodyPr/>
          <a:lstStyle>
            <a:lvl1pPr>
              <a:defRPr b="1" i="0">
                <a:latin typeface="Avenir Next Condensed" charset="0"/>
                <a:ea typeface="Avenir Next Condensed" charset="0"/>
                <a:cs typeface="Avenir Next Condensed" charset="0"/>
              </a:defRPr>
            </a:lvl1pPr>
          </a:lstStyle>
          <a:p>
            <a:r>
              <a:rPr lang="de-DE"/>
              <a:t>Mastertitelformat bearbeiten</a:t>
            </a:r>
          </a:p>
        </p:txBody>
      </p:sp>
      <p:sp>
        <p:nvSpPr>
          <p:cNvPr id="5" name="Textplatzhalter 4"/>
          <p:cNvSpPr>
            <a:spLocks noGrp="1"/>
          </p:cNvSpPr>
          <p:nvPr>
            <p:ph type="body" sz="quarter" idx="12"/>
          </p:nvPr>
        </p:nvSpPr>
        <p:spPr>
          <a:xfrm>
            <a:off x="760021" y="2021619"/>
            <a:ext cx="9622059" cy="538479"/>
          </a:xfrm>
        </p:spPr>
        <p:txBody>
          <a:bodyPr/>
          <a:lstStyle>
            <a:lvl1pPr>
              <a:defRPr b="1" i="0">
                <a:latin typeface="Avenir Next Condensed" charset="0"/>
                <a:ea typeface="Avenir Next Condensed" charset="0"/>
                <a:cs typeface="Avenir Next Condensed" charset="0"/>
              </a:defRPr>
            </a:lvl1pPr>
            <a:lvl5pPr marL="2057400" marR="0" indent="-228600" algn="l" defTabSz="914400" rtl="0" eaLnBrk="1" fontAlgn="auto" latinLnBrk="0" hangingPunct="1">
              <a:lnSpc>
                <a:spcPct val="90000"/>
              </a:lnSpc>
              <a:spcBef>
                <a:spcPts val="500"/>
              </a:spcBef>
              <a:spcAft>
                <a:spcPts val="0"/>
              </a:spcAft>
              <a:buClrTx/>
              <a:buSzTx/>
              <a:buFont typeface="Menlo-Regular" charset="0"/>
              <a:buNone/>
              <a:tabLst/>
              <a:defRPr/>
            </a:lvl5pPr>
          </a:lstStyle>
          <a:p>
            <a:pPr marL="228600" marR="0" lvl="0" indent="-228600" algn="l" defTabSz="914400" rtl="0" eaLnBrk="1" fontAlgn="auto" latinLnBrk="0" hangingPunct="1">
              <a:lnSpc>
                <a:spcPct val="90000"/>
              </a:lnSpc>
              <a:spcBef>
                <a:spcPts val="500"/>
              </a:spcBef>
              <a:spcAft>
                <a:spcPts val="0"/>
              </a:spcAft>
              <a:buClrTx/>
              <a:buSzTx/>
              <a:buFont typeface="Menlo-Regular" charset="0"/>
              <a:buNone/>
              <a:tabLst/>
              <a:defRPr/>
            </a:pPr>
            <a:r>
              <a:rPr lang="de-DE"/>
              <a:t>Mastertextformat bearbeiten</a:t>
            </a:r>
          </a:p>
        </p:txBody>
      </p:sp>
      <p:sp>
        <p:nvSpPr>
          <p:cNvPr id="6" name="Fußzeilenplatzhalter 4">
            <a:extLst>
              <a:ext uri="{FF2B5EF4-FFF2-40B4-BE49-F238E27FC236}">
                <a16:creationId xmlns:a16="http://schemas.microsoft.com/office/drawing/2014/main" id="{9AD4F4A2-4DCA-3245-884D-A28E525217D9}"/>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238730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Text">
    <p:spTree>
      <p:nvGrpSpPr>
        <p:cNvPr id="1" name=""/>
        <p:cNvGrpSpPr/>
        <p:nvPr/>
      </p:nvGrpSpPr>
      <p:grpSpPr>
        <a:xfrm>
          <a:off x="0" y="0"/>
          <a:ext cx="0" cy="0"/>
          <a:chOff x="0" y="0"/>
          <a:chExt cx="0" cy="0"/>
        </a:xfrm>
      </p:grpSpPr>
      <p:sp>
        <p:nvSpPr>
          <p:cNvPr id="2" name="Titel 1"/>
          <p:cNvSpPr>
            <a:spLocks noGrp="1"/>
          </p:cNvSpPr>
          <p:nvPr>
            <p:ph type="title"/>
          </p:nvPr>
        </p:nvSpPr>
        <p:spPr>
          <a:xfrm>
            <a:off x="760021" y="403225"/>
            <a:ext cx="9622059" cy="1460500"/>
          </a:xfrm>
        </p:spPr>
        <p:txBody>
          <a:bodyPr/>
          <a:lstStyle/>
          <a:p>
            <a:r>
              <a:rPr lang="de-DE"/>
              <a:t>Mastertitelformat bearbeiten</a:t>
            </a:r>
          </a:p>
        </p:txBody>
      </p:sp>
      <p:sp>
        <p:nvSpPr>
          <p:cNvPr id="4" name="Textplatzhalter 3"/>
          <p:cNvSpPr>
            <a:spLocks noGrp="1"/>
          </p:cNvSpPr>
          <p:nvPr>
            <p:ph type="body" sz="quarter" idx="12"/>
          </p:nvPr>
        </p:nvSpPr>
        <p:spPr>
          <a:xfrm>
            <a:off x="760021" y="2021619"/>
            <a:ext cx="9622059" cy="449072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Fußzeilenplatzhalter 4">
            <a:extLst>
              <a:ext uri="{FF2B5EF4-FFF2-40B4-BE49-F238E27FC236}">
                <a16:creationId xmlns:a16="http://schemas.microsoft.com/office/drawing/2014/main" id="{19775F0B-D22C-7540-812C-B6A8505C8518}"/>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Diagramm/Bild/Tabelle">
    <p:spTree>
      <p:nvGrpSpPr>
        <p:cNvPr id="1" name=""/>
        <p:cNvGrpSpPr/>
        <p:nvPr/>
      </p:nvGrpSpPr>
      <p:grpSpPr>
        <a:xfrm>
          <a:off x="0" y="0"/>
          <a:ext cx="0" cy="0"/>
          <a:chOff x="0" y="0"/>
          <a:chExt cx="0" cy="0"/>
        </a:xfrm>
      </p:grpSpPr>
      <p:sp>
        <p:nvSpPr>
          <p:cNvPr id="2" name="Titel 1"/>
          <p:cNvSpPr>
            <a:spLocks noGrp="1"/>
          </p:cNvSpPr>
          <p:nvPr>
            <p:ph type="title"/>
          </p:nvPr>
        </p:nvSpPr>
        <p:spPr>
          <a:xfrm>
            <a:off x="760021" y="403225"/>
            <a:ext cx="9622059" cy="1460500"/>
          </a:xfrm>
        </p:spPr>
        <p:txBody>
          <a:bodyPr/>
          <a:lstStyle/>
          <a:p>
            <a:r>
              <a:rPr lang="de-DE"/>
              <a:t>Mastertitelformat bearbeiten</a:t>
            </a:r>
          </a:p>
        </p:txBody>
      </p:sp>
      <p:sp>
        <p:nvSpPr>
          <p:cNvPr id="4" name="Inhaltsplatzhalter 3"/>
          <p:cNvSpPr>
            <a:spLocks noGrp="1"/>
          </p:cNvSpPr>
          <p:nvPr>
            <p:ph sz="quarter" idx="13"/>
          </p:nvPr>
        </p:nvSpPr>
        <p:spPr>
          <a:xfrm>
            <a:off x="760021" y="2032000"/>
            <a:ext cx="9622059" cy="443992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4">
            <a:extLst>
              <a:ext uri="{FF2B5EF4-FFF2-40B4-BE49-F238E27FC236}">
                <a16:creationId xmlns:a16="http://schemas.microsoft.com/office/drawing/2014/main" id="{0BBA6F09-20C5-ED41-9E65-3BEA7A6A5A47}"/>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137554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tertitel Text 2-spalti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748145" y="2021619"/>
            <a:ext cx="4489017" cy="492760"/>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748145" y="2641793"/>
            <a:ext cx="4489017" cy="385000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5413375" y="2021619"/>
            <a:ext cx="4968706" cy="492760"/>
          </a:xfrm>
        </p:spPr>
        <p:txBody>
          <a:bodyPr anchor="t"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5413375" y="2641793"/>
            <a:ext cx="4968706" cy="385000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itel 6"/>
          <p:cNvSpPr>
            <a:spLocks noGrp="1"/>
          </p:cNvSpPr>
          <p:nvPr>
            <p:ph type="title"/>
          </p:nvPr>
        </p:nvSpPr>
        <p:spPr>
          <a:xfrm>
            <a:off x="748145" y="403225"/>
            <a:ext cx="9604895" cy="1460500"/>
          </a:xfrm>
        </p:spPr>
        <p:txBody>
          <a:bodyPr>
            <a:noAutofit/>
          </a:bodyPr>
          <a:lstStyle/>
          <a:p>
            <a:r>
              <a:rPr lang="de-DE"/>
              <a:t>Mastertitelformat bearbeiten</a:t>
            </a:r>
          </a:p>
        </p:txBody>
      </p:sp>
      <p:sp>
        <p:nvSpPr>
          <p:cNvPr id="8" name="Fußzeilenplatzhalter 4">
            <a:extLst>
              <a:ext uri="{FF2B5EF4-FFF2-40B4-BE49-F238E27FC236}">
                <a16:creationId xmlns:a16="http://schemas.microsoft.com/office/drawing/2014/main" id="{523FCFE3-5044-1348-A072-CD5AB3994BEB}"/>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20999293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6A38ED-A7D4-4179-AFA0-40A06FAC496F}"/>
              </a:ext>
            </a:extLst>
          </p:cNvPr>
          <p:cNvSpPr>
            <a:spLocks noGrp="1"/>
          </p:cNvSpPr>
          <p:nvPr>
            <p:ph type="title"/>
          </p:nvPr>
        </p:nvSpPr>
        <p:spPr/>
        <p:txBody>
          <a:bodyPr/>
          <a:lstStyle/>
          <a:p>
            <a:r>
              <a:rPr lang="de-DE"/>
              <a:t>Mastertitelformat bearbeiten</a:t>
            </a:r>
            <a:endParaRPr lang="de-CH"/>
          </a:p>
        </p:txBody>
      </p:sp>
    </p:spTree>
    <p:extLst>
      <p:ext uri="{BB962C8B-B14F-4D97-AF65-F5344CB8AC3E}">
        <p14:creationId xmlns:p14="http://schemas.microsoft.com/office/powerpoint/2010/main" val="4194864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Text 2-spaltig">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760021" y="2022889"/>
            <a:ext cx="4477142" cy="451993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5421313" y="2022889"/>
            <a:ext cx="4960768" cy="451993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itel 4"/>
          <p:cNvSpPr>
            <a:spLocks noGrp="1"/>
          </p:cNvSpPr>
          <p:nvPr>
            <p:ph type="title"/>
          </p:nvPr>
        </p:nvSpPr>
        <p:spPr>
          <a:xfrm>
            <a:off x="760021" y="403225"/>
            <a:ext cx="9622059" cy="1460500"/>
          </a:xfrm>
        </p:spPr>
        <p:txBody>
          <a:bodyPr/>
          <a:lstStyle/>
          <a:p>
            <a:r>
              <a:rPr lang="de-DE"/>
              <a:t>Mastertitelformat bearbeiten</a:t>
            </a:r>
          </a:p>
        </p:txBody>
      </p:sp>
      <p:sp>
        <p:nvSpPr>
          <p:cNvPr id="6" name="Fußzeilenplatzhalter 4">
            <a:extLst>
              <a:ext uri="{FF2B5EF4-FFF2-40B4-BE49-F238E27FC236}">
                <a16:creationId xmlns:a16="http://schemas.microsoft.com/office/drawing/2014/main" id="{DC82DB91-87A2-0743-A796-C88DC3689876}"/>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extLst>
      <p:ext uri="{BB962C8B-B14F-4D97-AF65-F5344CB8AC3E}">
        <p14:creationId xmlns:p14="http://schemas.microsoft.com/office/powerpoint/2010/main" val="478891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el, Untertitel Text 3-spalti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760021" y="2045211"/>
            <a:ext cx="3080459" cy="590867"/>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760021" y="2817563"/>
            <a:ext cx="3080459" cy="3714875"/>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7213600" y="2044990"/>
            <a:ext cx="3139440" cy="590867"/>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7213600" y="2827282"/>
            <a:ext cx="3139440" cy="3705157"/>
          </a:xfrm>
        </p:spPr>
        <p:txBody>
          <a:bodyPr/>
          <a:lstStyle>
            <a:lvl1pPr>
              <a:defRPr sz="2400"/>
            </a:lvl1pPr>
            <a:lvl2pPr>
              <a:defRPr sz="2400"/>
            </a:lvl2pPr>
            <a:lvl3pPr>
              <a:defRPr sz="2400"/>
            </a:lvl3pPr>
            <a:lvl4pPr>
              <a:defRPr sz="2400"/>
            </a:lvl4pPr>
            <a:lvl5pPr>
              <a:defRPr sz="24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itel 6"/>
          <p:cNvSpPr>
            <a:spLocks noGrp="1"/>
          </p:cNvSpPr>
          <p:nvPr>
            <p:ph type="title"/>
          </p:nvPr>
        </p:nvSpPr>
        <p:spPr>
          <a:xfrm>
            <a:off x="760021" y="403225"/>
            <a:ext cx="9593019" cy="1460500"/>
          </a:xfrm>
        </p:spPr>
        <p:txBody>
          <a:bodyPr>
            <a:noAutofit/>
          </a:bodyPr>
          <a:lstStyle/>
          <a:p>
            <a:r>
              <a:rPr lang="de-DE"/>
              <a:t>Mastertitelformat bearbeiten</a:t>
            </a:r>
          </a:p>
        </p:txBody>
      </p:sp>
      <p:sp>
        <p:nvSpPr>
          <p:cNvPr id="8" name="Textplatzhalter 2"/>
          <p:cNvSpPr>
            <a:spLocks noGrp="1"/>
          </p:cNvSpPr>
          <p:nvPr>
            <p:ph type="body" idx="12"/>
          </p:nvPr>
        </p:nvSpPr>
        <p:spPr>
          <a:xfrm>
            <a:off x="4043680" y="2044990"/>
            <a:ext cx="2966720" cy="590867"/>
          </a:xfrm>
        </p:spPr>
        <p:txBody>
          <a:bodyPr anchor="t" anchorCtr="0"/>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9" name="Inhaltsplatzhalter 3"/>
          <p:cNvSpPr>
            <a:spLocks noGrp="1"/>
          </p:cNvSpPr>
          <p:nvPr>
            <p:ph sz="half" idx="13"/>
          </p:nvPr>
        </p:nvSpPr>
        <p:spPr>
          <a:xfrm>
            <a:off x="4043680" y="2817122"/>
            <a:ext cx="2966720" cy="3705157"/>
          </a:xfrm>
        </p:spPr>
        <p:txBody>
          <a:bodyPr/>
          <a:lstStyle>
            <a:lvl1pPr>
              <a:defRPr sz="2000"/>
            </a:lvl1pPr>
            <a:lvl2pPr>
              <a:defRPr sz="2000"/>
            </a:lvl2pPr>
            <a:lvl3pPr>
              <a:defRPr sz="2000"/>
            </a:lvl3pPr>
            <a:lvl4pPr>
              <a:defRPr sz="2000"/>
            </a:lvl4pPr>
            <a:lvl5pPr>
              <a:defRPr sz="20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Fußzeilenplatzhalter 4">
            <a:extLst>
              <a:ext uri="{FF2B5EF4-FFF2-40B4-BE49-F238E27FC236}">
                <a16:creationId xmlns:a16="http://schemas.microsoft.com/office/drawing/2014/main" id="{C4310086-43D6-3647-A58E-649886A7E782}"/>
              </a:ext>
            </a:extLst>
          </p:cNvPr>
          <p:cNvSpPr>
            <a:spLocks noGrp="1"/>
          </p:cNvSpPr>
          <p:nvPr>
            <p:ph type="ftr" sz="quarter" idx="11"/>
          </p:nvPr>
        </p:nvSpPr>
        <p:spPr>
          <a:xfrm>
            <a:off x="3541713" y="7064347"/>
            <a:ext cx="6840368" cy="364836"/>
          </a:xfrm>
          <a:prstGeom prst="rect">
            <a:avLst/>
          </a:prstGeom>
        </p:spPr>
        <p:txBody>
          <a:bodyPr/>
          <a:lstStyle>
            <a:lvl1pPr>
              <a:defRPr sz="1600">
                <a:latin typeface="Avenir Next Condensed" panose="020B0506020202020204" pitchFamily="34" charset="0"/>
                <a:ea typeface="Avenir Next Condensed" panose="020B0506020202020204" pitchFamily="34" charset="0"/>
                <a:cs typeface="Arial Narrow" charset="0"/>
              </a:defRPr>
            </a:lvl1pPr>
          </a:lstStyle>
          <a:p>
            <a:pPr algn="r"/>
            <a:r>
              <a:rPr lang="en-US"/>
              <a:t>td-net · CSZ · zoom · 04.09.2023</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760021" y="403225"/>
            <a:ext cx="9562539" cy="1460500"/>
          </a:xfrm>
          <a:prstGeom prst="rect">
            <a:avLst/>
          </a:prstGeom>
        </p:spPr>
        <p:txBody>
          <a:bodyPr vert="horz" lIns="91440" tIns="45720" rIns="91440" bIns="45720" rtlCol="0" anchor="t" anchorCtr="0">
            <a:noAutofit/>
          </a:bodyPr>
          <a:lstStyle/>
          <a:p>
            <a:r>
              <a:rPr lang="de-DE"/>
              <a:t>Mastertitelformat bearbeiten</a:t>
            </a:r>
          </a:p>
        </p:txBody>
      </p:sp>
      <p:sp>
        <p:nvSpPr>
          <p:cNvPr id="3" name="Textplatzhalter 2"/>
          <p:cNvSpPr>
            <a:spLocks noGrp="1"/>
          </p:cNvSpPr>
          <p:nvPr>
            <p:ph type="body" idx="1"/>
          </p:nvPr>
        </p:nvSpPr>
        <p:spPr>
          <a:xfrm>
            <a:off x="760021" y="2022889"/>
            <a:ext cx="9562539" cy="4795838"/>
          </a:xfrm>
          <a:prstGeom prst="rect">
            <a:avLst/>
          </a:prstGeom>
        </p:spPr>
        <p:txBody>
          <a:bodyPr vert="horz" lIns="91440" tIns="45720" rIns="91440" bIns="4572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pic>
        <p:nvPicPr>
          <p:cNvPr id="8" name="Grafik 7">
            <a:extLst>
              <a:ext uri="{FF2B5EF4-FFF2-40B4-BE49-F238E27FC236}">
                <a16:creationId xmlns:a16="http://schemas.microsoft.com/office/drawing/2014/main" id="{563A4831-1743-C645-A31F-7E0ADAD744B0}"/>
              </a:ext>
            </a:extLst>
          </p:cNvPr>
          <p:cNvPicPr>
            <a:picLocks noChangeAspect="1"/>
          </p:cNvPicPr>
          <p:nvPr userDrawn="1"/>
        </p:nvPicPr>
        <p:blipFill>
          <a:blip r:embed="rId23"/>
          <a:stretch>
            <a:fillRect/>
          </a:stretch>
        </p:blipFill>
        <p:spPr>
          <a:xfrm>
            <a:off x="255177" y="6756882"/>
            <a:ext cx="3026435" cy="727200"/>
          </a:xfrm>
          <a:prstGeom prst="rect">
            <a:avLst/>
          </a:prstGeom>
        </p:spPr>
      </p:pic>
    </p:spTree>
    <p:extLst>
      <p:ext uri="{BB962C8B-B14F-4D97-AF65-F5344CB8AC3E}">
        <p14:creationId xmlns:p14="http://schemas.microsoft.com/office/powerpoint/2010/main" val="120684769"/>
      </p:ext>
    </p:extLst>
  </p:cSld>
  <p:clrMap bg1="lt1" tx1="dk1" bg2="lt2" tx2="dk2" accent1="accent1" accent2="accent2" accent3="accent3" accent4="accent4" accent5="accent5" accent6="accent6" hlink="hlink" folHlink="folHlink"/>
  <p:sldLayoutIdLst>
    <p:sldLayoutId id="2147483698" r:id="rId1"/>
    <p:sldLayoutId id="2147483693" r:id="rId2"/>
    <p:sldLayoutId id="2147483689" r:id="rId3"/>
    <p:sldLayoutId id="2147483697" r:id="rId4"/>
    <p:sldLayoutId id="2147483694" r:id="rId5"/>
    <p:sldLayoutId id="2147483692" r:id="rId6"/>
    <p:sldLayoutId id="2147483728" r:id="rId7"/>
    <p:sldLayoutId id="2147483691" r:id="rId8"/>
    <p:sldLayoutId id="2147483700" r:id="rId9"/>
    <p:sldLayoutId id="2147483701" r:id="rId10"/>
    <p:sldLayoutId id="2147483688" r:id="rId11"/>
    <p:sldLayoutId id="2147483695" r:id="rId12"/>
    <p:sldLayoutId id="2147483696" r:id="rId13"/>
    <p:sldLayoutId id="2147483699" r:id="rId14"/>
    <p:sldLayoutId id="2147483721" r:id="rId15"/>
    <p:sldLayoutId id="2147483722" r:id="rId16"/>
    <p:sldLayoutId id="2147483723" r:id="rId17"/>
    <p:sldLayoutId id="2147483724" r:id="rId18"/>
    <p:sldLayoutId id="2147483725" r:id="rId19"/>
    <p:sldLayoutId id="2147483726" r:id="rId20"/>
    <p:sldLayoutId id="2147483727" r:id="rId21"/>
  </p:sldLayoutIdLst>
  <p:hf sldNum="0" hdr="0" dt="0"/>
  <p:txStyles>
    <p:titleStyle>
      <a:lvl1pPr algn="l" defTabSz="914400" rtl="0" eaLnBrk="1" latinLnBrk="0" hangingPunct="1">
        <a:lnSpc>
          <a:spcPct val="90000"/>
        </a:lnSpc>
        <a:spcBef>
          <a:spcPct val="0"/>
        </a:spcBef>
        <a:buNone/>
        <a:defRPr sz="4400" b="1" i="0" kern="1200">
          <a:solidFill>
            <a:srgbClr val="DD565D"/>
          </a:solidFill>
          <a:latin typeface="Avenir Next Condensed" charset="0"/>
          <a:ea typeface="Avenir Next Condensed" charset="0"/>
          <a:cs typeface="Avenir Next Condensed" charset="0"/>
        </a:defRPr>
      </a:lvl1pPr>
    </p:titleStyle>
    <p:body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604" userDrawn="1">
          <p15:clr>
            <a:srgbClr val="F26B43"/>
          </p15:clr>
        </p15:guide>
        <p15:guide id="2" pos="533" userDrawn="1">
          <p15:clr>
            <a:srgbClr val="F26B43"/>
          </p15:clr>
        </p15:guide>
        <p15:guide id="3" pos="601" userDrawn="1">
          <p15:clr>
            <a:srgbClr val="F26B43"/>
          </p15:clr>
        </p15:guide>
        <p15:guide id="4" orient="horz" pos="1428" userDrawn="1">
          <p15:clr>
            <a:srgbClr val="F26B43"/>
          </p15:clr>
        </p15:guide>
        <p15:guide id="5" orient="horz" pos="1814" userDrawn="1">
          <p15:clr>
            <a:srgbClr val="F26B43"/>
          </p15:clr>
        </p15:guide>
        <p15:guide id="6" pos="3299" userDrawn="1">
          <p15:clr>
            <a:srgbClr val="F26B43"/>
          </p15:clr>
        </p15:guide>
        <p15:guide id="7" pos="3413" userDrawn="1">
          <p15:clr>
            <a:srgbClr val="F26B43"/>
          </p15:clr>
        </p15:guide>
        <p15:guide id="8" pos="6452" userDrawn="1">
          <p15:clr>
            <a:srgbClr val="F26B43"/>
          </p15:clr>
        </p15:guide>
        <p15:guide id="9" orient="horz" pos="5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transdisciplinarity.ch"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hyperlink" Target="https://www.citizenscience.uzh.ch/de.html" TargetMode="External"/><Relationship Id="rId5" Type="http://schemas.openxmlformats.org/officeDocument/2006/relationships/image" Target="../media/image18.sv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17.png"/><Relationship Id="rId7"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18.sv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bit.ly/3Gwaqjk"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go.transdisciplinarity.ch/SharedandUnique"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0.sv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hyperlink" Target="https://www.citizenscience.uzh.ch/de/kurse/methodenmontag"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mailto:alessandro.rearte@uzh.ch"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hyperlink" Target="mailto:theres.paulsen@scnat.ch" TargetMode="External"/><Relationship Id="rId4" Type="http://schemas.openxmlformats.org/officeDocument/2006/relationships/hyperlink" Target="mailto:minea.maeder@scnat.ch"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4512/gaia.26.4.11"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s://doi.org/10.1007/978-3-030-20992-6_8"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doi.org/10.14512/gaia.26.1.1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hyperlink" Target="https://doi.org/10.1016/j.futures.2006.02.011" TargetMode="External"/><Relationship Id="rId4" Type="http://schemas.openxmlformats.org/officeDocument/2006/relationships/hyperlink" Target="http://dx.doi.org/10.5751/ES-04705-170229"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14512/gaia.27.2.9"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e-learning.citizenscience.ch/#/" TargetMode="External"/><Relationship Id="rId5" Type="http://schemas.openxmlformats.org/officeDocument/2006/relationships/hyperlink" Target="https://transdisciplinarity.ch/de/veranstaltungen/itd-conferences/itd-conference-2021/pre-crafted-contributions/pc-2-3/" TargetMode="External"/><Relationship Id="rId4" Type="http://schemas.openxmlformats.org/officeDocument/2006/relationships/hyperlink" Target="https://doi.org/10.1016/j.futures.2014.02.005"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338AF90C-6F6F-DA40-940A-BDB2672D7FDA}"/>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420368" y="-101355"/>
            <a:ext cx="11253516" cy="8256495"/>
          </a:xfrm>
          <a:prstGeom prst="rect">
            <a:avLst/>
          </a:prstGeom>
        </p:spPr>
      </p:pic>
      <p:sp>
        <p:nvSpPr>
          <p:cNvPr id="3" name="Rectangle avec un coin arrondi 5">
            <a:extLst>
              <a:ext uri="{FF2B5EF4-FFF2-40B4-BE49-F238E27FC236}">
                <a16:creationId xmlns:a16="http://schemas.microsoft.com/office/drawing/2014/main" id="{438BE31E-4BCC-F94C-BF8F-1FA4FD7786E5}"/>
              </a:ext>
            </a:extLst>
          </p:cNvPr>
          <p:cNvSpPr/>
          <p:nvPr/>
        </p:nvSpPr>
        <p:spPr>
          <a:xfrm rot="10800000">
            <a:off x="846137" y="831663"/>
            <a:ext cx="9987010" cy="2590755"/>
          </a:xfrm>
          <a:prstGeom prst="round1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984"/>
          </a:p>
        </p:txBody>
      </p:sp>
      <p:sp>
        <p:nvSpPr>
          <p:cNvPr id="4" name="Titre 1">
            <a:extLst>
              <a:ext uri="{FF2B5EF4-FFF2-40B4-BE49-F238E27FC236}">
                <a16:creationId xmlns:a16="http://schemas.microsoft.com/office/drawing/2014/main" id="{2FA1E066-989E-824A-BD3E-079137E32EB0}"/>
              </a:ext>
            </a:extLst>
          </p:cNvPr>
          <p:cNvSpPr txBox="1">
            <a:spLocks/>
          </p:cNvSpPr>
          <p:nvPr/>
        </p:nvSpPr>
        <p:spPr>
          <a:xfrm>
            <a:off x="1035170" y="831665"/>
            <a:ext cx="9845673" cy="259075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kern="1200">
                <a:solidFill>
                  <a:srgbClr val="DD565D"/>
                </a:solidFill>
                <a:latin typeface="Arial Narrow" charset="0"/>
                <a:ea typeface="Arial Narrow" charset="0"/>
                <a:cs typeface="Arial Narrow" charset="0"/>
              </a:defRPr>
            </a:lvl1pPr>
          </a:lstStyle>
          <a:p>
            <a:pPr marL="11113" indent="-11113">
              <a:lnSpc>
                <a:spcPts val="5732"/>
              </a:lnSpc>
              <a:tabLst>
                <a:tab pos="265113" algn="l"/>
              </a:tabLst>
            </a:pPr>
            <a:r>
              <a:rPr lang="de-CH" sz="6000" spc="-100">
                <a:solidFill>
                  <a:srgbClr val="5B6468"/>
                </a:solidFill>
                <a:latin typeface="Avenir Next Condensed" charset="0"/>
                <a:ea typeface="Avenir Next Condensed" charset="0"/>
                <a:cs typeface="Avenir Next Condensed" charset="0"/>
              </a:rPr>
              <a:t>Methoden und Tools für Ko-Produktion in partizipativer Forschung </a:t>
            </a:r>
          </a:p>
        </p:txBody>
      </p:sp>
      <p:pic>
        <p:nvPicPr>
          <p:cNvPr id="8" name="Grafik 7">
            <a:extLst>
              <a:ext uri="{FF2B5EF4-FFF2-40B4-BE49-F238E27FC236}">
                <a16:creationId xmlns:a16="http://schemas.microsoft.com/office/drawing/2014/main" id="{018FF4DE-4767-8B40-8E59-4C4BFE13022D}"/>
              </a:ext>
            </a:extLst>
          </p:cNvPr>
          <p:cNvPicPr>
            <a:picLocks noChangeAspect="1"/>
          </p:cNvPicPr>
          <p:nvPr/>
        </p:nvPicPr>
        <p:blipFill>
          <a:blip r:embed="rId4"/>
          <a:stretch>
            <a:fillRect/>
          </a:stretch>
        </p:blipFill>
        <p:spPr>
          <a:xfrm>
            <a:off x="-52416" y="6342644"/>
            <a:ext cx="5258806" cy="1263600"/>
          </a:xfrm>
          <a:prstGeom prst="rect">
            <a:avLst/>
          </a:prstGeom>
        </p:spPr>
      </p:pic>
    </p:spTree>
    <p:extLst>
      <p:ext uri="{BB962C8B-B14F-4D97-AF65-F5344CB8AC3E}">
        <p14:creationId xmlns:p14="http://schemas.microsoft.com/office/powerpoint/2010/main" val="2411686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59A450F6-3B23-8F38-A8D0-F4EB256E45C9}"/>
              </a:ext>
            </a:extLst>
          </p:cNvPr>
          <p:cNvSpPr>
            <a:spLocks noGrp="1"/>
          </p:cNvSpPr>
          <p:nvPr>
            <p:ph type="body" sz="quarter" idx="3"/>
          </p:nvPr>
        </p:nvSpPr>
        <p:spPr/>
        <p:txBody>
          <a:bodyPr/>
          <a:lstStyle/>
          <a:p>
            <a:r>
              <a:rPr lang="de-DE"/>
              <a:t>Ruth Förster</a:t>
            </a:r>
          </a:p>
        </p:txBody>
      </p:sp>
      <p:sp>
        <p:nvSpPr>
          <p:cNvPr id="6" name="Titel 5">
            <a:extLst>
              <a:ext uri="{FF2B5EF4-FFF2-40B4-BE49-F238E27FC236}">
                <a16:creationId xmlns:a16="http://schemas.microsoft.com/office/drawing/2014/main" id="{AE357885-DB23-1C4F-96F0-352565305818}"/>
              </a:ext>
            </a:extLst>
          </p:cNvPr>
          <p:cNvSpPr>
            <a:spLocks noGrp="1"/>
          </p:cNvSpPr>
          <p:nvPr>
            <p:ph type="title"/>
          </p:nvPr>
        </p:nvSpPr>
        <p:spPr/>
        <p:txBody>
          <a:bodyPr/>
          <a:lstStyle/>
          <a:p>
            <a:r>
              <a:rPr lang="de-CH" dirty="0"/>
              <a:t>Methoden Coaches</a:t>
            </a:r>
          </a:p>
        </p:txBody>
      </p:sp>
      <p:sp>
        <p:nvSpPr>
          <p:cNvPr id="7" name="Fußzeilenplatzhalter 6">
            <a:extLst>
              <a:ext uri="{FF2B5EF4-FFF2-40B4-BE49-F238E27FC236}">
                <a16:creationId xmlns:a16="http://schemas.microsoft.com/office/drawing/2014/main" id="{0491F584-B2AF-F946-8786-391C2B0524A7}"/>
              </a:ext>
            </a:extLst>
          </p:cNvPr>
          <p:cNvSpPr>
            <a:spLocks noGrp="1"/>
          </p:cNvSpPr>
          <p:nvPr>
            <p:ph type="ftr" sz="quarter" idx="11"/>
          </p:nvPr>
        </p:nvSpPr>
        <p:spPr/>
        <p:txBody>
          <a:bodyPr/>
          <a:lstStyle/>
          <a:p>
            <a:pPr algn="r"/>
            <a:r>
              <a:rPr lang="en-US"/>
              <a:t>td-net · CSZ · zoom · 04.09.2023</a:t>
            </a:r>
          </a:p>
        </p:txBody>
      </p:sp>
      <p:pic>
        <p:nvPicPr>
          <p:cNvPr id="2" name="Inhaltsplatzhalter 2" descr="Ein Bild, das Person, Menschliches Gesicht, Schulter, Kleidung enthält.&#10;&#10;Automatisch generierte Beschreibung">
            <a:extLst>
              <a:ext uri="{FF2B5EF4-FFF2-40B4-BE49-F238E27FC236}">
                <a16:creationId xmlns:a16="http://schemas.microsoft.com/office/drawing/2014/main" id="{CDF30BE8-E155-5A6A-9115-B2F6D3100B40}"/>
              </a:ext>
            </a:extLst>
          </p:cNvPr>
          <p:cNvPicPr>
            <a:picLocks noGrp="1" noChangeAspect="1"/>
          </p:cNvPicPr>
          <p:nvPr>
            <p:ph sz="quarter" idx="4"/>
          </p:nvPr>
        </p:nvPicPr>
        <p:blipFill>
          <a:blip r:embed="rId3"/>
          <a:srcRect l="4892" r="19307" b="1462"/>
          <a:stretch/>
        </p:blipFill>
        <p:spPr>
          <a:xfrm>
            <a:off x="5963699" y="2567341"/>
            <a:ext cx="2634773" cy="3793389"/>
          </a:xfrm>
        </p:spPr>
      </p:pic>
      <p:sp>
        <p:nvSpPr>
          <p:cNvPr id="23" name="Abgerundetes Rechteck 22">
            <a:extLst>
              <a:ext uri="{FF2B5EF4-FFF2-40B4-BE49-F238E27FC236}">
                <a16:creationId xmlns:a16="http://schemas.microsoft.com/office/drawing/2014/main" id="{F0CE1FB0-0B16-2659-E62A-15F9E1999465}"/>
              </a:ext>
            </a:extLst>
          </p:cNvPr>
          <p:cNvSpPr/>
          <p:nvPr/>
        </p:nvSpPr>
        <p:spPr>
          <a:xfrm>
            <a:off x="8318998" y="4880869"/>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Three Types of Knowledge</a:t>
            </a:r>
          </a:p>
        </p:txBody>
      </p:sp>
      <p:sp>
        <p:nvSpPr>
          <p:cNvPr id="3" name="Textplatzhalter 8">
            <a:extLst>
              <a:ext uri="{FF2B5EF4-FFF2-40B4-BE49-F238E27FC236}">
                <a16:creationId xmlns:a16="http://schemas.microsoft.com/office/drawing/2014/main" id="{037C3552-F0CF-E625-EC63-D56D44CFCCA8}"/>
              </a:ext>
            </a:extLst>
          </p:cNvPr>
          <p:cNvSpPr txBox="1">
            <a:spLocks/>
          </p:cNvSpPr>
          <p:nvPr/>
        </p:nvSpPr>
        <p:spPr>
          <a:xfrm>
            <a:off x="779684" y="2021619"/>
            <a:ext cx="4968706" cy="492760"/>
          </a:xfrm>
          <a:prstGeom prst="rect">
            <a:avLst/>
          </a:prstGeom>
        </p:spPr>
        <p:txBody>
          <a:bodyPr vert="horz" lIns="91440" tIns="45720" rIns="91440" bIns="45720" rtlCol="0" anchor="t" anchorCtr="0">
            <a:noAutofit/>
          </a:bodyPr>
          <a:lstStyle>
            <a:lvl1pPr marL="0" indent="0" algn="l" defTabSz="914400" rtl="0" eaLnBrk="1" latinLnBrk="0" hangingPunct="1">
              <a:lnSpc>
                <a:spcPts val="2500"/>
              </a:lnSpc>
              <a:spcBef>
                <a:spcPts val="1000"/>
              </a:spcBef>
              <a:buFont typeface="Arial"/>
              <a:buNone/>
              <a:tabLst/>
              <a:defRPr sz="2400" b="1" i="0" kern="1200">
                <a:solidFill>
                  <a:srgbClr val="5B6468"/>
                </a:solidFill>
                <a:latin typeface="Avenir Next Condensed" charset="0"/>
                <a:ea typeface="Avenir Next Condensed" charset="0"/>
                <a:cs typeface="Avenir Next Condensed" charset="0"/>
              </a:defRPr>
            </a:lvl1pPr>
            <a:lvl2pPr marL="457200" indent="0" algn="l" defTabSz="914400" rtl="0" eaLnBrk="1" latinLnBrk="0" hangingPunct="1">
              <a:lnSpc>
                <a:spcPts val="2500"/>
              </a:lnSpc>
              <a:spcBef>
                <a:spcPts val="500"/>
              </a:spcBef>
              <a:buFont typeface="Symbol" charset="2"/>
              <a:buNone/>
              <a:tabLst/>
              <a:defRPr sz="2000" b="1" i="0" kern="1200">
                <a:solidFill>
                  <a:srgbClr val="5B6468"/>
                </a:solidFill>
                <a:latin typeface="Avenir Next Condensed" charset="0"/>
                <a:ea typeface="Avenir Next Condensed" charset="0"/>
                <a:cs typeface="Avenir Next Condensed" charset="0"/>
              </a:defRPr>
            </a:lvl2pPr>
            <a:lvl3pPr marL="914400" indent="0" algn="l" defTabSz="914400" rtl="0" eaLnBrk="1" latinLnBrk="0" hangingPunct="1">
              <a:lnSpc>
                <a:spcPts val="2500"/>
              </a:lnSpc>
              <a:spcBef>
                <a:spcPts val="500"/>
              </a:spcBef>
              <a:buFont typeface="CharisSIL" charset="0"/>
              <a:buNone/>
              <a:tabLst/>
              <a:defRPr sz="1800" b="1" i="0" kern="1200">
                <a:solidFill>
                  <a:srgbClr val="5B6468"/>
                </a:solidFill>
                <a:latin typeface="Avenir Next Condensed" charset="0"/>
                <a:ea typeface="Avenir Next Condensed" charset="0"/>
                <a:cs typeface="Avenir Next Condensed" charset="0"/>
              </a:defRPr>
            </a:lvl3pPr>
            <a:lvl4pPr marL="1371600" indent="0" algn="l" defTabSz="914400" rtl="0" eaLnBrk="1" latinLnBrk="0" hangingPunct="1">
              <a:lnSpc>
                <a:spcPts val="2500"/>
              </a:lnSpc>
              <a:spcBef>
                <a:spcPts val="500"/>
              </a:spcBef>
              <a:buFont typeface="LucidaGrande" charset="0"/>
              <a:buNone/>
              <a:tabLst/>
              <a:defRPr sz="1600" b="1" i="0" kern="1200">
                <a:solidFill>
                  <a:srgbClr val="5B6468"/>
                </a:solidFill>
                <a:latin typeface="Avenir Next Condensed" charset="0"/>
                <a:ea typeface="Avenir Next Condensed" charset="0"/>
                <a:cs typeface="Avenir Next Condensed" charset="0"/>
              </a:defRPr>
            </a:lvl4pPr>
            <a:lvl5pPr marL="1828800" indent="0" algn="l" defTabSz="914400" rtl="0" eaLnBrk="1" latinLnBrk="0" hangingPunct="1">
              <a:lnSpc>
                <a:spcPts val="2500"/>
              </a:lnSpc>
              <a:spcBef>
                <a:spcPts val="500"/>
              </a:spcBef>
              <a:buFont typeface="Menlo-Regular" charset="0"/>
              <a:buNone/>
              <a:tabLst/>
              <a:defRPr sz="1600" b="1" i="0" kern="1200">
                <a:solidFill>
                  <a:srgbClr val="5B6468"/>
                </a:solidFill>
                <a:latin typeface="Avenir Next Condensed" charset="0"/>
                <a:ea typeface="Avenir Next Condensed" charset="0"/>
                <a:cs typeface="Avenir Next Condensed" charset="0"/>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DE" dirty="0"/>
              <a:t>TBD</a:t>
            </a:r>
          </a:p>
        </p:txBody>
      </p:sp>
      <p:pic>
        <p:nvPicPr>
          <p:cNvPr id="8" name="Picture 2">
            <a:extLst>
              <a:ext uri="{FF2B5EF4-FFF2-40B4-BE49-F238E27FC236}">
                <a16:creationId xmlns:a16="http://schemas.microsoft.com/office/drawing/2014/main" id="{3C403CD7-A545-1C34-A51A-C96010B0D3D9}"/>
              </a:ext>
            </a:extLst>
          </p:cNvPr>
          <p:cNvPicPr>
            <a:picLocks noChangeAspect="1" noChangeArrowheads="1"/>
          </p:cNvPicPr>
          <p:nvPr/>
        </p:nvPicPr>
        <p:blipFill>
          <a:blip r:embed="rId4"/>
          <a:srcRect l="16281" r="16281"/>
          <a:stretch/>
        </p:blipFill>
        <p:spPr bwMode="auto">
          <a:xfrm>
            <a:off x="1553749" y="2620949"/>
            <a:ext cx="2485859" cy="3686173"/>
          </a:xfrm>
          <a:prstGeom prst="rect">
            <a:avLst/>
          </a:prstGeom>
          <a:noFill/>
          <a:extLst>
            <a:ext uri="{909E8E84-426E-40DD-AFC4-6F175D3DCCD1}">
              <a14:hiddenFill xmlns:a14="http://schemas.microsoft.com/office/drawing/2010/main">
                <a:solidFill>
                  <a:srgbClr val="FFFFFF"/>
                </a:solidFill>
              </a14:hiddenFill>
            </a:ext>
          </a:extLst>
        </p:spPr>
      </p:pic>
      <p:sp>
        <p:nvSpPr>
          <p:cNvPr id="10" name="Abgerundetes Rechteck 9">
            <a:extLst>
              <a:ext uri="{FF2B5EF4-FFF2-40B4-BE49-F238E27FC236}">
                <a16:creationId xmlns:a16="http://schemas.microsoft.com/office/drawing/2014/main" id="{947C1708-7F3F-6A57-C72A-01EFEF554C8B}"/>
              </a:ext>
            </a:extLst>
          </p:cNvPr>
          <p:cNvSpPr/>
          <p:nvPr/>
        </p:nvSpPr>
        <p:spPr>
          <a:xfrm>
            <a:off x="3872628" y="4857810"/>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Theory of Change</a:t>
            </a:r>
          </a:p>
        </p:txBody>
      </p:sp>
      <p:sp>
        <p:nvSpPr>
          <p:cNvPr id="18" name="Textfeld 17">
            <a:extLst>
              <a:ext uri="{FF2B5EF4-FFF2-40B4-BE49-F238E27FC236}">
                <a16:creationId xmlns:a16="http://schemas.microsoft.com/office/drawing/2014/main" id="{20129A22-C895-59B1-F564-E743BDF6594D}"/>
              </a:ext>
            </a:extLst>
          </p:cNvPr>
          <p:cNvSpPr txBox="1"/>
          <p:nvPr/>
        </p:nvSpPr>
        <p:spPr>
          <a:xfrm rot="2258147">
            <a:off x="3631996" y="3357982"/>
            <a:ext cx="1473278" cy="369332"/>
          </a:xfrm>
          <a:prstGeom prst="rect">
            <a:avLst/>
          </a:prstGeom>
          <a:noFill/>
        </p:spPr>
        <p:txBody>
          <a:bodyPr wrap="square" rtlCol="0">
            <a:spAutoFit/>
          </a:bodyPr>
          <a:lstStyle/>
          <a:p>
            <a:r>
              <a:rPr lang="de-DE" dirty="0" err="1">
                <a:solidFill>
                  <a:schemeClr val="bg1">
                    <a:lumMod val="85000"/>
                  </a:schemeClr>
                </a:solidFill>
              </a:rPr>
              <a:t>eawag</a:t>
            </a:r>
            <a:r>
              <a:rPr lang="de-DE" dirty="0">
                <a:solidFill>
                  <a:schemeClr val="bg1">
                    <a:lumMod val="85000"/>
                  </a:schemeClr>
                </a:solidFill>
              </a:rPr>
              <a:t>? </a:t>
            </a:r>
            <a:r>
              <a:rPr lang="de-DE" dirty="0">
                <a:solidFill>
                  <a:schemeClr val="bg1">
                    <a:lumMod val="85000"/>
                  </a:schemeClr>
                </a:solidFill>
                <a:sym typeface="Wingdings" pitchFamily="2" charset="2"/>
              </a:rPr>
              <a:t></a:t>
            </a:r>
            <a:endParaRPr lang="de-DE" dirty="0">
              <a:solidFill>
                <a:schemeClr val="bg1">
                  <a:lumMod val="85000"/>
                </a:schemeClr>
              </a:solidFill>
            </a:endParaRPr>
          </a:p>
        </p:txBody>
      </p:sp>
    </p:spTree>
    <p:extLst>
      <p:ext uri="{BB962C8B-B14F-4D97-AF65-F5344CB8AC3E}">
        <p14:creationId xmlns:p14="http://schemas.microsoft.com/office/powerpoint/2010/main" val="2365023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Melanie Brand">
            <a:extLst>
              <a:ext uri="{FF2B5EF4-FFF2-40B4-BE49-F238E27FC236}">
                <a16:creationId xmlns:a16="http://schemas.microsoft.com/office/drawing/2014/main" id="{7C82E4A1-9655-97B1-FD29-12A80B8FAA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7189" b="2"/>
          <a:stretch/>
        </p:blipFill>
        <p:spPr bwMode="auto">
          <a:xfrm>
            <a:off x="1407267" y="2621984"/>
            <a:ext cx="2666893" cy="3831204"/>
          </a:xfrm>
          <a:prstGeom prst="rect">
            <a:avLst/>
          </a:prstGeom>
          <a:solidFill>
            <a:srgbClr val="FFFFFF"/>
          </a:solidFill>
        </p:spPr>
      </p:pic>
      <p:pic>
        <p:nvPicPr>
          <p:cNvPr id="12" name="Grafik 11">
            <a:extLst>
              <a:ext uri="{FF2B5EF4-FFF2-40B4-BE49-F238E27FC236}">
                <a16:creationId xmlns:a16="http://schemas.microsoft.com/office/drawing/2014/main" id="{86E16741-F4FA-4C15-B30D-2FB0E5DC0AB0}"/>
              </a:ext>
            </a:extLst>
          </p:cNvPr>
          <p:cNvPicPr>
            <a:picLocks noChangeAspect="1"/>
          </p:cNvPicPr>
          <p:nvPr/>
        </p:nvPicPr>
        <p:blipFill>
          <a:blip r:embed="rId4"/>
          <a:srcRect l="5872" r="3207" b="2"/>
          <a:stretch/>
        </p:blipFill>
        <p:spPr>
          <a:xfrm>
            <a:off x="6377794" y="2621984"/>
            <a:ext cx="2612583" cy="3831204"/>
          </a:xfrm>
          <a:prstGeom prst="rect">
            <a:avLst/>
          </a:prstGeom>
          <a:noFill/>
        </p:spPr>
      </p:pic>
      <p:sp>
        <p:nvSpPr>
          <p:cNvPr id="6" name="Titel 5">
            <a:extLst>
              <a:ext uri="{FF2B5EF4-FFF2-40B4-BE49-F238E27FC236}">
                <a16:creationId xmlns:a16="http://schemas.microsoft.com/office/drawing/2014/main" id="{AE357885-DB23-1C4F-96F0-352565305818}"/>
              </a:ext>
            </a:extLst>
          </p:cNvPr>
          <p:cNvSpPr>
            <a:spLocks noGrp="1"/>
          </p:cNvSpPr>
          <p:nvPr>
            <p:ph type="title"/>
          </p:nvPr>
        </p:nvSpPr>
        <p:spPr>
          <a:xfrm>
            <a:off x="760021" y="403225"/>
            <a:ext cx="9593019" cy="1460500"/>
          </a:xfrm>
        </p:spPr>
        <p:txBody>
          <a:bodyPr anchor="t">
            <a:normAutofit/>
          </a:bodyPr>
          <a:lstStyle/>
          <a:p>
            <a:r>
              <a:rPr lang="de-CH"/>
              <a:t>Kursleitung / Case Clinic</a:t>
            </a:r>
          </a:p>
        </p:txBody>
      </p:sp>
      <p:sp>
        <p:nvSpPr>
          <p:cNvPr id="7" name="Fußzeilenplatzhalter 6">
            <a:extLst>
              <a:ext uri="{FF2B5EF4-FFF2-40B4-BE49-F238E27FC236}">
                <a16:creationId xmlns:a16="http://schemas.microsoft.com/office/drawing/2014/main" id="{0491F584-B2AF-F946-8786-391C2B0524A7}"/>
              </a:ext>
            </a:extLst>
          </p:cNvPr>
          <p:cNvSpPr>
            <a:spLocks noGrp="1"/>
          </p:cNvSpPr>
          <p:nvPr>
            <p:ph type="ftr" sz="quarter" idx="11"/>
          </p:nvPr>
        </p:nvSpPr>
        <p:spPr>
          <a:xfrm>
            <a:off x="3541713" y="7064347"/>
            <a:ext cx="6840368" cy="364836"/>
          </a:xfrm>
        </p:spPr>
        <p:txBody>
          <a:bodyPr lIns="91440" tIns="45720" rIns="91440" bIns="45720" anchor="t">
            <a:normAutofit/>
          </a:bodyPr>
          <a:lstStyle/>
          <a:p>
            <a:pPr algn="r">
              <a:spcAft>
                <a:spcPts val="600"/>
              </a:spcAft>
            </a:pPr>
            <a:r>
              <a:rPr lang="en-US">
                <a:latin typeface="Avenir Next Condensed"/>
              </a:rPr>
              <a:t>td-net · CSZ · zoom · 18.11.2024</a:t>
            </a:r>
            <a:endParaRPr lang="en-US"/>
          </a:p>
        </p:txBody>
      </p:sp>
      <p:sp>
        <p:nvSpPr>
          <p:cNvPr id="8" name="Textplatzhalter 3">
            <a:extLst>
              <a:ext uri="{FF2B5EF4-FFF2-40B4-BE49-F238E27FC236}">
                <a16:creationId xmlns:a16="http://schemas.microsoft.com/office/drawing/2014/main" id="{018F3B49-BC90-AECE-401A-DA7441C16C4D}"/>
              </a:ext>
            </a:extLst>
          </p:cNvPr>
          <p:cNvSpPr txBox="1">
            <a:spLocks/>
          </p:cNvSpPr>
          <p:nvPr/>
        </p:nvSpPr>
        <p:spPr>
          <a:xfrm>
            <a:off x="801153" y="2021619"/>
            <a:ext cx="4489017" cy="492760"/>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Melanie Brand</a:t>
            </a:r>
          </a:p>
        </p:txBody>
      </p:sp>
      <p:sp>
        <p:nvSpPr>
          <p:cNvPr id="9" name="Textplatzhalter 3">
            <a:extLst>
              <a:ext uri="{FF2B5EF4-FFF2-40B4-BE49-F238E27FC236}">
                <a16:creationId xmlns:a16="http://schemas.microsoft.com/office/drawing/2014/main" id="{B263AAB2-F639-E6A5-E90B-42FC0820266B}"/>
              </a:ext>
            </a:extLst>
          </p:cNvPr>
          <p:cNvSpPr txBox="1">
            <a:spLocks/>
          </p:cNvSpPr>
          <p:nvPr/>
        </p:nvSpPr>
        <p:spPr>
          <a:xfrm>
            <a:off x="5764091" y="1963295"/>
            <a:ext cx="4489018" cy="492760"/>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Alessandro Rearte</a:t>
            </a:r>
          </a:p>
        </p:txBody>
      </p:sp>
    </p:spTree>
    <p:extLst>
      <p:ext uri="{BB962C8B-B14F-4D97-AF65-F5344CB8AC3E}">
        <p14:creationId xmlns:p14="http://schemas.microsoft.com/office/powerpoint/2010/main" val="7647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AE357885-DB23-1C4F-96F0-352565305818}"/>
              </a:ext>
            </a:extLst>
          </p:cNvPr>
          <p:cNvSpPr>
            <a:spLocks noGrp="1"/>
          </p:cNvSpPr>
          <p:nvPr>
            <p:ph type="title"/>
          </p:nvPr>
        </p:nvSpPr>
        <p:spPr/>
        <p:txBody>
          <a:bodyPr/>
          <a:lstStyle/>
          <a:p>
            <a:r>
              <a:rPr lang="en-GB" err="1"/>
              <a:t>Veranstalterinnen</a:t>
            </a:r>
            <a:endParaRPr lang="en-GB"/>
          </a:p>
        </p:txBody>
      </p:sp>
      <p:sp>
        <p:nvSpPr>
          <p:cNvPr id="7" name="Fußzeilenplatzhalter 6">
            <a:extLst>
              <a:ext uri="{FF2B5EF4-FFF2-40B4-BE49-F238E27FC236}">
                <a16:creationId xmlns:a16="http://schemas.microsoft.com/office/drawing/2014/main" id="{0491F584-B2AF-F946-8786-391C2B0524A7}"/>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pic>
        <p:nvPicPr>
          <p:cNvPr id="8" name="Inhaltsplatzhalter 8">
            <a:extLst>
              <a:ext uri="{FF2B5EF4-FFF2-40B4-BE49-F238E27FC236}">
                <a16:creationId xmlns:a16="http://schemas.microsoft.com/office/drawing/2014/main" id="{CADFA065-1BD3-F00D-C794-ACAAB2356001}"/>
              </a:ext>
            </a:extLst>
          </p:cNvPr>
          <p:cNvPicPr>
            <a:picLocks noGrp="1" noChangeAspect="1"/>
          </p:cNvPicPr>
          <p:nvPr>
            <p:ph sz="half" idx="2"/>
          </p:nvPr>
        </p:nvPicPr>
        <p:blipFill>
          <a:blip r:embed="rId3"/>
          <a:stretch>
            <a:fillRect/>
          </a:stretch>
        </p:blipFill>
        <p:spPr>
          <a:xfrm>
            <a:off x="5938474" y="1669833"/>
            <a:ext cx="3926614" cy="4519613"/>
          </a:xfrm>
        </p:spPr>
      </p:pic>
      <p:pic>
        <p:nvPicPr>
          <p:cNvPr id="3" name="Grafik 2">
            <a:extLst>
              <a:ext uri="{FF2B5EF4-FFF2-40B4-BE49-F238E27FC236}">
                <a16:creationId xmlns:a16="http://schemas.microsoft.com/office/drawing/2014/main" id="{DC8A7A13-73F7-45D1-B6DB-50FC168D1B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1818" y="2711798"/>
            <a:ext cx="5169232" cy="2286634"/>
          </a:xfrm>
          <a:prstGeom prst="rect">
            <a:avLst/>
          </a:prstGeom>
        </p:spPr>
      </p:pic>
      <p:sp>
        <p:nvSpPr>
          <p:cNvPr id="2" name="Textfeld 1">
            <a:extLst>
              <a:ext uri="{FF2B5EF4-FFF2-40B4-BE49-F238E27FC236}">
                <a16:creationId xmlns:a16="http://schemas.microsoft.com/office/drawing/2014/main" id="{022E7CE9-AA51-37AF-DADB-97BDC1234A1F}"/>
              </a:ext>
            </a:extLst>
          </p:cNvPr>
          <p:cNvSpPr txBox="1"/>
          <p:nvPr/>
        </p:nvSpPr>
        <p:spPr>
          <a:xfrm>
            <a:off x="901918" y="5251217"/>
            <a:ext cx="4169031" cy="369332"/>
          </a:xfrm>
          <a:prstGeom prst="rect">
            <a:avLst/>
          </a:prstGeom>
          <a:noFill/>
        </p:spPr>
        <p:txBody>
          <a:bodyPr wrap="square" rtlCol="0">
            <a:spAutoFit/>
          </a:bodyPr>
          <a:lstStyle/>
          <a:p>
            <a:r>
              <a:rPr lang="de-DE" err="1">
                <a:solidFill>
                  <a:srgbClr val="00B050"/>
                </a:solidFill>
                <a:hlinkClick r:id="rId6"/>
              </a:rPr>
              <a:t>www.citizenscience.uzh.ch</a:t>
            </a:r>
            <a:endParaRPr lang="de-DE">
              <a:solidFill>
                <a:srgbClr val="00B050"/>
              </a:solidFill>
            </a:endParaRPr>
          </a:p>
        </p:txBody>
      </p:sp>
      <p:sp>
        <p:nvSpPr>
          <p:cNvPr id="4" name="Textfeld 3">
            <a:extLst>
              <a:ext uri="{FF2B5EF4-FFF2-40B4-BE49-F238E27FC236}">
                <a16:creationId xmlns:a16="http://schemas.microsoft.com/office/drawing/2014/main" id="{1CC41EAE-DEAE-8B02-483D-9FDCA5AC55B6}"/>
              </a:ext>
            </a:extLst>
          </p:cNvPr>
          <p:cNvSpPr txBox="1"/>
          <p:nvPr/>
        </p:nvSpPr>
        <p:spPr>
          <a:xfrm>
            <a:off x="5868805" y="6257564"/>
            <a:ext cx="3926614" cy="369332"/>
          </a:xfrm>
          <a:prstGeom prst="rect">
            <a:avLst/>
          </a:prstGeom>
          <a:noFill/>
        </p:spPr>
        <p:txBody>
          <a:bodyPr wrap="square" rtlCol="0">
            <a:spAutoFit/>
          </a:bodyPr>
          <a:lstStyle/>
          <a:p>
            <a:r>
              <a:rPr lang="de-DE">
                <a:hlinkClick r:id="rId7"/>
              </a:rPr>
              <a:t>transdisciplinarity.ch</a:t>
            </a:r>
            <a:endParaRPr lang="de-DE"/>
          </a:p>
        </p:txBody>
      </p:sp>
    </p:spTree>
    <p:extLst>
      <p:ext uri="{BB962C8B-B14F-4D97-AF65-F5344CB8AC3E}">
        <p14:creationId xmlns:p14="http://schemas.microsoft.com/office/powerpoint/2010/main" val="3525956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D729E734-1D3C-5442-9864-7F2C64B58B03}"/>
              </a:ext>
            </a:extLst>
          </p:cNvPr>
          <p:cNvSpPr>
            <a:spLocks noGrp="1"/>
          </p:cNvSpPr>
          <p:nvPr>
            <p:ph sz="half" idx="1"/>
          </p:nvPr>
        </p:nvSpPr>
        <p:spPr>
          <a:xfrm>
            <a:off x="846138" y="1136072"/>
            <a:ext cx="4349975" cy="5803541"/>
          </a:xfrm>
        </p:spPr>
        <p:txBody>
          <a:bodyPr/>
          <a:lstStyle/>
          <a:p>
            <a:pPr marL="0" indent="0">
              <a:lnSpc>
                <a:spcPct val="100000"/>
              </a:lnSpc>
              <a:spcBef>
                <a:spcPts val="1200"/>
              </a:spcBef>
              <a:buNone/>
            </a:pPr>
            <a:r>
              <a:rPr lang="de-CH" sz="1800"/>
              <a:t>... fördert das gegenseitige Lernen von inter- und transdisziplinär Forschenden und Lehrenden über Fächer-, Sprach- und Landesgrenzen hinweg und trägt damit zur Entstehung einer Fachgemeinschaft bei.</a:t>
            </a:r>
          </a:p>
          <a:p>
            <a:pPr marL="0" indent="0">
              <a:lnSpc>
                <a:spcPct val="100000"/>
              </a:lnSpc>
              <a:spcBef>
                <a:spcPts val="1200"/>
              </a:spcBef>
              <a:buNone/>
            </a:pPr>
            <a:r>
              <a:rPr lang="de-CH" sz="1800"/>
              <a:t>... verfügt über Expertise, Methoden und Werkzeuge zur Koproduktion von Wissen. </a:t>
            </a:r>
          </a:p>
          <a:p>
            <a:pPr marL="0" indent="0">
              <a:lnSpc>
                <a:spcPct val="100000"/>
              </a:lnSpc>
              <a:spcBef>
                <a:spcPts val="1200"/>
              </a:spcBef>
              <a:buNone/>
            </a:pPr>
            <a:r>
              <a:rPr lang="de-CH" sz="1800"/>
              <a:t>... mit diesen Kompetenzen unterstützt es inter- und transdisziplinäre Forschungs- und Lehrprojekte und führt sie zum Erfolg.</a:t>
            </a:r>
          </a:p>
          <a:p>
            <a:pPr marL="0" indent="0">
              <a:lnSpc>
                <a:spcPct val="100000"/>
              </a:lnSpc>
              <a:spcBef>
                <a:spcPts val="1200"/>
              </a:spcBef>
              <a:buNone/>
            </a:pPr>
            <a:endParaRPr lang="de-CH" sz="1800"/>
          </a:p>
          <a:p>
            <a:pPr marL="312738" indent="-312738">
              <a:spcBef>
                <a:spcPts val="400"/>
              </a:spcBef>
              <a:buClr>
                <a:srgbClr val="FF0000"/>
              </a:buClr>
              <a:buFont typeface="Zapf Dingbats"/>
              <a:buChar char="➜"/>
            </a:pPr>
            <a:r>
              <a:rPr lang="de-CH" sz="1800"/>
              <a:t>Kommunikation: Website,  Newsletter, Twitter, Publikationsradar</a:t>
            </a:r>
          </a:p>
          <a:p>
            <a:pPr marL="312738" indent="-312738">
              <a:spcBef>
                <a:spcPts val="400"/>
              </a:spcBef>
              <a:buClr>
                <a:srgbClr val="FF0000"/>
              </a:buClr>
              <a:buFont typeface="Zapf Dingbats"/>
              <a:buChar char="➜"/>
            </a:pPr>
            <a:r>
              <a:rPr lang="de-CH" sz="1800"/>
              <a:t>Veranstaltungen, Schulungen, Coaching</a:t>
            </a:r>
          </a:p>
          <a:p>
            <a:pPr marL="312738" indent="-312738">
              <a:spcBef>
                <a:spcPts val="400"/>
              </a:spcBef>
              <a:buClr>
                <a:srgbClr val="FF0000"/>
              </a:buClr>
              <a:buFont typeface="Zapf Dingbats"/>
              <a:buChar char="➜"/>
            </a:pPr>
            <a:r>
              <a:rPr lang="de-CH" sz="1800"/>
              <a:t>Projekte, Publikationen, Vernetzung</a:t>
            </a:r>
            <a:endParaRPr lang="en-GB" sz="1800"/>
          </a:p>
        </p:txBody>
      </p:sp>
      <p:sp>
        <p:nvSpPr>
          <p:cNvPr id="4" name="Titel 3">
            <a:extLst>
              <a:ext uri="{FF2B5EF4-FFF2-40B4-BE49-F238E27FC236}">
                <a16:creationId xmlns:a16="http://schemas.microsoft.com/office/drawing/2014/main" id="{86E53914-4908-B64B-8C59-61B5C4921135}"/>
              </a:ext>
            </a:extLst>
          </p:cNvPr>
          <p:cNvSpPr>
            <a:spLocks noGrp="1"/>
          </p:cNvSpPr>
          <p:nvPr>
            <p:ph type="title"/>
          </p:nvPr>
        </p:nvSpPr>
        <p:spPr>
          <a:xfrm>
            <a:off x="846137" y="403225"/>
            <a:ext cx="9535943" cy="732848"/>
          </a:xfrm>
        </p:spPr>
        <p:txBody>
          <a:bodyPr/>
          <a:lstStyle/>
          <a:p>
            <a:r>
              <a:rPr lang="de-DE"/>
              <a:t>td-net</a:t>
            </a:r>
          </a:p>
        </p:txBody>
      </p:sp>
      <p:pic>
        <p:nvPicPr>
          <p:cNvPr id="9" name="Inhaltsplatzhalter 8">
            <a:extLst>
              <a:ext uri="{FF2B5EF4-FFF2-40B4-BE49-F238E27FC236}">
                <a16:creationId xmlns:a16="http://schemas.microsoft.com/office/drawing/2014/main" id="{086A5903-D2FA-CC42-9C31-0AC09768D4C9}"/>
              </a:ext>
            </a:extLst>
          </p:cNvPr>
          <p:cNvPicPr>
            <a:picLocks noGrp="1" noChangeAspect="1"/>
          </p:cNvPicPr>
          <p:nvPr>
            <p:ph sz="half" idx="2"/>
          </p:nvPr>
        </p:nvPicPr>
        <p:blipFill>
          <a:blip r:embed="rId3"/>
          <a:stretch>
            <a:fillRect/>
          </a:stretch>
        </p:blipFill>
        <p:spPr>
          <a:xfrm>
            <a:off x="5345906" y="723714"/>
            <a:ext cx="5310284" cy="6112246"/>
          </a:xfrm>
        </p:spPr>
      </p:pic>
      <p:sp>
        <p:nvSpPr>
          <p:cNvPr id="3" name="Fußzeilenplatzhalter 1">
            <a:extLst>
              <a:ext uri="{FF2B5EF4-FFF2-40B4-BE49-F238E27FC236}">
                <a16:creationId xmlns:a16="http://schemas.microsoft.com/office/drawing/2014/main" id="{447B67C0-6190-8669-A5C4-EC728C9C2AD9}"/>
              </a:ext>
            </a:extLst>
          </p:cNvPr>
          <p:cNvSpPr>
            <a:spLocks noGrp="1"/>
          </p:cNvSpPr>
          <p:nvPr>
            <p:ph type="ftr" sz="quarter" idx="11"/>
          </p:nvPr>
        </p:nvSpPr>
        <p:spPr>
          <a:xfrm>
            <a:off x="3541713" y="7064347"/>
            <a:ext cx="6840368" cy="364836"/>
          </a:xfrm>
        </p:spPr>
        <p:txBody>
          <a:bodyPr lIns="91440" tIns="45720" rIns="91440" bIns="45720" anchor="t"/>
          <a:lstStyle/>
          <a:p>
            <a:pPr algn="r"/>
            <a:r>
              <a:rPr lang="en-US">
                <a:latin typeface="Avenir Next Condensed"/>
              </a:rPr>
              <a:t>td-net · CSZ · zoom · 18.11.2024</a:t>
            </a:r>
            <a:endParaRPr lang="en-US"/>
          </a:p>
        </p:txBody>
      </p:sp>
    </p:spTree>
    <p:extLst>
      <p:ext uri="{BB962C8B-B14F-4D97-AF65-F5344CB8AC3E}">
        <p14:creationId xmlns:p14="http://schemas.microsoft.com/office/powerpoint/2010/main" val="3745101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DFDF1-6C32-2B22-DA08-E19250F04FB8}"/>
            </a:ext>
          </a:extLst>
        </p:cNvPr>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BE2F3ABA-9630-51BB-5FE5-6030EEBD35CC}"/>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5F28C67E-A6C4-1245-79A3-35021005A5B8}"/>
              </a:ext>
            </a:extLst>
          </p:cNvPr>
          <p:cNvSpPr>
            <a:spLocks noGrp="1"/>
          </p:cNvSpPr>
          <p:nvPr>
            <p:ph type="title"/>
          </p:nvPr>
        </p:nvSpPr>
        <p:spPr>
          <a:xfrm>
            <a:off x="760022" y="403225"/>
            <a:ext cx="7334112" cy="1460500"/>
          </a:xfrm>
        </p:spPr>
        <p:txBody>
          <a:bodyPr/>
          <a:lstStyle/>
          <a:p>
            <a:r>
              <a:rPr lang="de-CH" err="1">
                <a:latin typeface="Avenir Next Condensed"/>
              </a:rPr>
              <a:t>tdMOOC</a:t>
            </a:r>
            <a:r>
              <a:rPr lang="de-CH">
                <a:latin typeface="Avenir Next Condensed"/>
              </a:rPr>
              <a:t> </a:t>
            </a:r>
            <a:r>
              <a:rPr lang="de-CH" sz="4000" b="0">
                <a:latin typeface="Avenir Next Condensed"/>
              </a:rPr>
              <a:t>(Massive Open Online Course on </a:t>
            </a:r>
            <a:r>
              <a:rPr lang="de-CH" sz="4000" b="0" err="1">
                <a:latin typeface="Avenir Next Condensed"/>
              </a:rPr>
              <a:t>Transdisciplinary</a:t>
            </a:r>
            <a:r>
              <a:rPr lang="de-CH" sz="4000" b="0">
                <a:latin typeface="Avenir Next Condensed"/>
              </a:rPr>
              <a:t> Research)</a:t>
            </a:r>
            <a:endParaRPr lang="en-GB" sz="4000" b="0">
              <a:latin typeface="Avenir Next Condensed"/>
            </a:endParaRPr>
          </a:p>
        </p:txBody>
      </p:sp>
      <p:sp>
        <p:nvSpPr>
          <p:cNvPr id="4" name="Textplatzhalter 3">
            <a:extLst>
              <a:ext uri="{FF2B5EF4-FFF2-40B4-BE49-F238E27FC236}">
                <a16:creationId xmlns:a16="http://schemas.microsoft.com/office/drawing/2014/main" id="{B90C859F-7675-9D33-721B-F7F6FE406173}"/>
              </a:ext>
            </a:extLst>
          </p:cNvPr>
          <p:cNvSpPr>
            <a:spLocks noGrp="1"/>
          </p:cNvSpPr>
          <p:nvPr>
            <p:ph type="body" sz="quarter" idx="12"/>
          </p:nvPr>
        </p:nvSpPr>
        <p:spPr>
          <a:xfrm>
            <a:off x="638101" y="2054359"/>
            <a:ext cx="9622059" cy="4705665"/>
          </a:xfrm>
        </p:spPr>
        <p:txBody>
          <a:bodyPr vert="horz" lIns="91440" tIns="45720" rIns="91440" bIns="45720" rtlCol="0" anchor="t">
            <a:noAutofit/>
          </a:bodyPr>
          <a:lstStyle/>
          <a:p>
            <a:pPr>
              <a:lnSpc>
                <a:spcPts val="2080"/>
              </a:lnSpc>
            </a:pPr>
            <a:r>
              <a:rPr lang="de-CH" sz="1800">
                <a:latin typeface="Avenir Next Condensed"/>
              </a:rPr>
              <a:t>Der Kurs fokussiert sich darauf, wie komplexe gesellschaftliche Probleme durch transdisziplinäre Forschung gelöst werden können. </a:t>
            </a:r>
          </a:p>
          <a:p>
            <a:pPr>
              <a:lnSpc>
                <a:spcPts val="2080"/>
              </a:lnSpc>
            </a:pPr>
            <a:r>
              <a:rPr lang="de-CH" b="1"/>
              <a:t>Zielgruppe</a:t>
            </a:r>
          </a:p>
          <a:p>
            <a:pPr marL="342900" indent="-342900">
              <a:lnSpc>
                <a:spcPts val="2080"/>
              </a:lnSpc>
              <a:buFont typeface="Arial" panose="020B0604020202020204" pitchFamily="34" charset="0"/>
              <a:buChar char="•"/>
            </a:pPr>
            <a:r>
              <a:rPr lang="de-CH" sz="1800"/>
              <a:t>Studierende und Forschende aller Fachrichtungen, sowie </a:t>
            </a:r>
            <a:r>
              <a:rPr lang="de-CH" sz="1800" err="1"/>
              <a:t>Praktiker:innen</a:t>
            </a:r>
            <a:r>
              <a:rPr lang="de-CH" sz="1800"/>
              <a:t> aus der ganzen Welt</a:t>
            </a:r>
          </a:p>
          <a:p>
            <a:pPr>
              <a:lnSpc>
                <a:spcPts val="2080"/>
              </a:lnSpc>
            </a:pPr>
            <a:r>
              <a:rPr lang="de-CH" b="1"/>
              <a:t>Inhalt</a:t>
            </a:r>
          </a:p>
          <a:p>
            <a:pPr marL="342900" indent="-342900">
              <a:lnSpc>
                <a:spcPts val="2080"/>
              </a:lnSpc>
              <a:buFont typeface="Arial" panose="020B0604020202020204" pitchFamily="34" charset="0"/>
              <a:buChar char="•"/>
            </a:pPr>
            <a:r>
              <a:rPr lang="de-CH" sz="1800"/>
              <a:t>In 6 Kapiteln werden Definitionen, Ziele, Konzepte, Möglichkeiten und Herausforderungen sowie ethische Implikationen der transdisziplinären Forschung sowie einzelne Schritte des Prozesses behandelt. </a:t>
            </a:r>
          </a:p>
          <a:p>
            <a:pPr marL="342900" indent="-342900">
              <a:lnSpc>
                <a:spcPts val="2080"/>
              </a:lnSpc>
              <a:buFont typeface="Arial" panose="020B0604020202020204" pitchFamily="34" charset="0"/>
              <a:buChar char="•"/>
            </a:pPr>
            <a:r>
              <a:rPr lang="de-CH" sz="1800"/>
              <a:t>5 Fallbeispiele</a:t>
            </a:r>
          </a:p>
          <a:p>
            <a:pPr>
              <a:lnSpc>
                <a:spcPts val="2080"/>
              </a:lnSpc>
            </a:pPr>
            <a:r>
              <a:rPr lang="de-CH" b="1"/>
              <a:t>Format</a:t>
            </a:r>
          </a:p>
          <a:p>
            <a:pPr marL="342900" indent="-342900">
              <a:lnSpc>
                <a:spcPts val="2080"/>
              </a:lnSpc>
              <a:buFont typeface="Arial" panose="020B0604020202020204" pitchFamily="34" charset="0"/>
              <a:buChar char="•"/>
            </a:pPr>
            <a:r>
              <a:rPr lang="de-CH" sz="1800"/>
              <a:t>Online, synchron und asynchron im Selbststudium und/ oder Teilnahme an der Lerngruppe (zwischen 25.02.25 – 11.04.25)</a:t>
            </a:r>
          </a:p>
          <a:p>
            <a:pPr marL="342900" indent="-342900">
              <a:lnSpc>
                <a:spcPts val="2080"/>
              </a:lnSpc>
              <a:buFont typeface="Arial" panose="020B0604020202020204" pitchFamily="34" charset="0"/>
              <a:buChar char="•"/>
            </a:pPr>
            <a:r>
              <a:rPr lang="de-CH" sz="1800"/>
              <a:t>Integration in eigenen Kurs mit Erwerb von ECTS (1-1.5)</a:t>
            </a:r>
          </a:p>
        </p:txBody>
      </p:sp>
      <p:pic>
        <p:nvPicPr>
          <p:cNvPr id="5" name="Grafik 4">
            <a:extLst>
              <a:ext uri="{FF2B5EF4-FFF2-40B4-BE49-F238E27FC236}">
                <a16:creationId xmlns:a16="http://schemas.microsoft.com/office/drawing/2014/main" id="{AEFC5E96-F411-C135-6959-6C2E92F0B23B}"/>
              </a:ext>
            </a:extLst>
          </p:cNvPr>
          <p:cNvPicPr>
            <a:picLocks noChangeAspect="1"/>
          </p:cNvPicPr>
          <p:nvPr/>
        </p:nvPicPr>
        <p:blipFill>
          <a:blip r:embed="rId3"/>
          <a:stretch>
            <a:fillRect/>
          </a:stretch>
        </p:blipFill>
        <p:spPr>
          <a:xfrm>
            <a:off x="7842896" y="352963"/>
            <a:ext cx="2417264" cy="1561024"/>
          </a:xfrm>
          <a:prstGeom prst="rect">
            <a:avLst/>
          </a:prstGeom>
        </p:spPr>
      </p:pic>
      <p:pic>
        <p:nvPicPr>
          <p:cNvPr id="8" name="Grafik 7">
            <a:extLst>
              <a:ext uri="{FF2B5EF4-FFF2-40B4-BE49-F238E27FC236}">
                <a16:creationId xmlns:a16="http://schemas.microsoft.com/office/drawing/2014/main" id="{FBBC2BDF-A1AF-D99C-31C7-AB706F4D6A3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348562" y="6057819"/>
            <a:ext cx="909913" cy="896441"/>
          </a:xfrm>
          <a:prstGeom prst="rect">
            <a:avLst/>
          </a:prstGeom>
        </p:spPr>
      </p:pic>
    </p:spTree>
    <p:extLst>
      <p:ext uri="{BB962C8B-B14F-4D97-AF65-F5344CB8AC3E}">
        <p14:creationId xmlns:p14="http://schemas.microsoft.com/office/powerpoint/2010/main" val="18197049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9B684191-A30C-CF4C-A798-E684F1E8B146}"/>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6" name="Titel 5">
            <a:extLst>
              <a:ext uri="{FF2B5EF4-FFF2-40B4-BE49-F238E27FC236}">
                <a16:creationId xmlns:a16="http://schemas.microsoft.com/office/drawing/2014/main" id="{C7BEB589-ED57-BA43-A3BC-350112C6E8C4}"/>
              </a:ext>
            </a:extLst>
          </p:cNvPr>
          <p:cNvSpPr>
            <a:spLocks noGrp="1"/>
          </p:cNvSpPr>
          <p:nvPr>
            <p:ph type="title"/>
          </p:nvPr>
        </p:nvSpPr>
        <p:spPr/>
        <p:txBody>
          <a:bodyPr/>
          <a:lstStyle/>
          <a:p>
            <a:r>
              <a:rPr lang="en-GB"/>
              <a:t>Citizen Science Zürich</a:t>
            </a:r>
          </a:p>
        </p:txBody>
      </p:sp>
      <p:pic>
        <p:nvPicPr>
          <p:cNvPr id="9" name="Grafik 8">
            <a:extLst>
              <a:ext uri="{FF2B5EF4-FFF2-40B4-BE49-F238E27FC236}">
                <a16:creationId xmlns:a16="http://schemas.microsoft.com/office/drawing/2014/main" id="{6E52FE9E-29A6-4F11-8C97-D4ECFD8DF77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961897" y="263755"/>
            <a:ext cx="2271096" cy="1004630"/>
          </a:xfrm>
          <a:prstGeom prst="rect">
            <a:avLst/>
          </a:prstGeom>
        </p:spPr>
      </p:pic>
      <p:sp>
        <p:nvSpPr>
          <p:cNvPr id="13" name="Content Placeholder 5">
            <a:extLst>
              <a:ext uri="{FF2B5EF4-FFF2-40B4-BE49-F238E27FC236}">
                <a16:creationId xmlns:a16="http://schemas.microsoft.com/office/drawing/2014/main" id="{3851193D-39C8-727C-B77A-1CFF839C5A35}"/>
              </a:ext>
            </a:extLst>
          </p:cNvPr>
          <p:cNvSpPr txBox="1">
            <a:spLocks/>
          </p:cNvSpPr>
          <p:nvPr/>
        </p:nvSpPr>
        <p:spPr>
          <a:xfrm>
            <a:off x="2750823" y="2500886"/>
            <a:ext cx="2774950" cy="2259013"/>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Grants &amp; Dienstleistungen</a:t>
            </a:r>
          </a:p>
        </p:txBody>
      </p:sp>
      <p:sp>
        <p:nvSpPr>
          <p:cNvPr id="14" name="Content Placeholder 13">
            <a:extLst>
              <a:ext uri="{FF2B5EF4-FFF2-40B4-BE49-F238E27FC236}">
                <a16:creationId xmlns:a16="http://schemas.microsoft.com/office/drawing/2014/main" id="{7C95E914-023B-8754-63F9-7A94B051F3BE}"/>
              </a:ext>
            </a:extLst>
          </p:cNvPr>
          <p:cNvSpPr txBox="1">
            <a:spLocks/>
          </p:cNvSpPr>
          <p:nvPr/>
        </p:nvSpPr>
        <p:spPr>
          <a:xfrm>
            <a:off x="2750029" y="4759899"/>
            <a:ext cx="2776537" cy="2259013"/>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Digitale Tools</a:t>
            </a:r>
            <a:endParaRPr lang="en-US" b="1"/>
          </a:p>
          <a:p>
            <a:endParaRPr lang="de-CH"/>
          </a:p>
          <a:p>
            <a:endParaRPr lang="en-CH"/>
          </a:p>
        </p:txBody>
      </p:sp>
      <p:sp>
        <p:nvSpPr>
          <p:cNvPr id="15" name="Content Placeholder 14">
            <a:extLst>
              <a:ext uri="{FF2B5EF4-FFF2-40B4-BE49-F238E27FC236}">
                <a16:creationId xmlns:a16="http://schemas.microsoft.com/office/drawing/2014/main" id="{FD4BD76E-82A1-33E2-BFBA-6835B7806AE4}"/>
              </a:ext>
            </a:extLst>
          </p:cNvPr>
          <p:cNvSpPr txBox="1">
            <a:spLocks/>
          </p:cNvSpPr>
          <p:nvPr/>
        </p:nvSpPr>
        <p:spPr>
          <a:xfrm>
            <a:off x="8110698" y="2500886"/>
            <a:ext cx="2774950" cy="2259013"/>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Kurse &amp;</a:t>
            </a:r>
          </a:p>
          <a:p>
            <a:pPr marL="0" indent="0">
              <a:buNone/>
            </a:pPr>
            <a:r>
              <a:rPr lang="de-DE" b="1"/>
              <a:t>Weiterbildung</a:t>
            </a:r>
          </a:p>
        </p:txBody>
      </p:sp>
      <p:sp>
        <p:nvSpPr>
          <p:cNvPr id="16" name="Content Placeholder 15">
            <a:extLst>
              <a:ext uri="{FF2B5EF4-FFF2-40B4-BE49-F238E27FC236}">
                <a16:creationId xmlns:a16="http://schemas.microsoft.com/office/drawing/2014/main" id="{6DC0C449-1962-3022-E1AC-E1D71EEC5482}"/>
              </a:ext>
            </a:extLst>
          </p:cNvPr>
          <p:cNvSpPr txBox="1">
            <a:spLocks/>
          </p:cNvSpPr>
          <p:nvPr/>
        </p:nvSpPr>
        <p:spPr>
          <a:xfrm>
            <a:off x="8110698" y="4759898"/>
            <a:ext cx="2776538" cy="2259013"/>
          </a:xfrm>
          <a:prstGeom prst="rect">
            <a:avLst/>
          </a:prstGeom>
        </p:spPr>
        <p:txBody>
          <a:bodyPr/>
          <a:lstStyle>
            <a:lvl1pPr marL="180975" indent="-180975" algn="l" defTabSz="914400" rtl="0" eaLnBrk="1" latinLnBrk="0" hangingPunct="1">
              <a:lnSpc>
                <a:spcPts val="2500"/>
              </a:lnSpc>
              <a:spcBef>
                <a:spcPts val="1000"/>
              </a:spcBef>
              <a:buFont typeface="Arial"/>
              <a:buChar char="•"/>
              <a:tabLst/>
              <a:defRPr sz="2400" b="0" i="0" kern="1200">
                <a:solidFill>
                  <a:srgbClr val="5B6468"/>
                </a:solidFill>
                <a:latin typeface="Avenir Next Condensed" charset="0"/>
                <a:ea typeface="Avenir Next Condensed" charset="0"/>
                <a:cs typeface="Avenir Next Condensed" charset="0"/>
              </a:defRPr>
            </a:lvl1pPr>
            <a:lvl2pPr marL="444500" indent="-222250" algn="l" defTabSz="914400" rtl="0" eaLnBrk="1" latinLnBrk="0" hangingPunct="1">
              <a:lnSpc>
                <a:spcPts val="2500"/>
              </a:lnSpc>
              <a:spcBef>
                <a:spcPts val="500"/>
              </a:spcBef>
              <a:buFont typeface="Symbol" charset="2"/>
              <a:buChar char="-"/>
              <a:tabLst/>
              <a:defRPr sz="2400" b="0" i="0" kern="1200">
                <a:solidFill>
                  <a:srgbClr val="5B6468"/>
                </a:solidFill>
                <a:latin typeface="Avenir Next Condensed" charset="0"/>
                <a:ea typeface="Avenir Next Condensed" charset="0"/>
                <a:cs typeface="Avenir Next Condensed" charset="0"/>
              </a:defRPr>
            </a:lvl2pPr>
            <a:lvl3pPr marL="668338" indent="-223838" algn="l" defTabSz="914400" rtl="0" eaLnBrk="1" latinLnBrk="0" hangingPunct="1">
              <a:lnSpc>
                <a:spcPts val="2500"/>
              </a:lnSpc>
              <a:spcBef>
                <a:spcPts val="500"/>
              </a:spcBef>
              <a:buFont typeface="CharisSIL" charset="0"/>
              <a:buChar char="‣"/>
              <a:tabLst/>
              <a:defRPr sz="2400" b="0" i="0" kern="1200">
                <a:solidFill>
                  <a:srgbClr val="5B6468"/>
                </a:solidFill>
                <a:latin typeface="Avenir Next Condensed" charset="0"/>
                <a:ea typeface="Avenir Next Condensed" charset="0"/>
                <a:cs typeface="Avenir Next Condensed" charset="0"/>
              </a:defRPr>
            </a:lvl3pPr>
            <a:lvl4pPr marL="890588" indent="-222250" algn="l" defTabSz="914400" rtl="0" eaLnBrk="1" latinLnBrk="0" hangingPunct="1">
              <a:lnSpc>
                <a:spcPts val="2500"/>
              </a:lnSpc>
              <a:spcBef>
                <a:spcPts val="500"/>
              </a:spcBef>
              <a:buFont typeface="LucidaGrande" charset="0"/>
              <a:buChar char="▹"/>
              <a:tabLst/>
              <a:defRPr sz="2400" b="0" i="0" kern="1200">
                <a:solidFill>
                  <a:srgbClr val="5B6468"/>
                </a:solidFill>
                <a:latin typeface="Avenir Next Condensed" charset="0"/>
                <a:ea typeface="Avenir Next Condensed" charset="0"/>
                <a:cs typeface="Avenir Next Condensed" charset="0"/>
              </a:defRPr>
            </a:lvl4pPr>
            <a:lvl5pPr marL="1160463" indent="-269875" algn="l" defTabSz="914400" rtl="0" eaLnBrk="1" latinLnBrk="0" hangingPunct="1">
              <a:lnSpc>
                <a:spcPts val="2500"/>
              </a:lnSpc>
              <a:spcBef>
                <a:spcPts val="500"/>
              </a:spcBef>
              <a:buFont typeface="Menlo-Regular" charset="0"/>
              <a:buChar char="➝"/>
              <a:tabLst/>
              <a:defRPr sz="2400" b="0" i="0" kern="1200">
                <a:solidFill>
                  <a:srgbClr val="5B6468"/>
                </a:solidFill>
                <a:latin typeface="Avenir Next Condensed" charset="0"/>
                <a:ea typeface="Avenir Next Condensed" charset="0"/>
                <a:cs typeface="Avenir Next Condensed"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de-DE" b="1"/>
              <a:t>Community &amp; Netzwerk</a:t>
            </a:r>
          </a:p>
          <a:p>
            <a:pPr marL="0" indent="0">
              <a:buNone/>
            </a:pPr>
            <a:endParaRPr lang="en-CH"/>
          </a:p>
        </p:txBody>
      </p:sp>
      <p:pic>
        <p:nvPicPr>
          <p:cNvPr id="17" name="Grafik 8">
            <a:extLst>
              <a:ext uri="{FF2B5EF4-FFF2-40B4-BE49-F238E27FC236}">
                <a16:creationId xmlns:a16="http://schemas.microsoft.com/office/drawing/2014/main" id="{89014BAB-2726-ADA5-A4DE-24A004DEA10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bwMode="auto">
          <a:xfrm>
            <a:off x="709668" y="2168000"/>
            <a:ext cx="1756721" cy="1317142"/>
          </a:xfrm>
          <a:prstGeom prst="rect">
            <a:avLst/>
          </a:prstGeom>
        </p:spPr>
      </p:pic>
      <p:pic>
        <p:nvPicPr>
          <p:cNvPr id="18" name="Grafik 9">
            <a:extLst>
              <a:ext uri="{FF2B5EF4-FFF2-40B4-BE49-F238E27FC236}">
                <a16:creationId xmlns:a16="http://schemas.microsoft.com/office/drawing/2014/main" id="{FB48EDC9-8AC7-99B7-5C3A-920ECFC1AB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709668" y="4339082"/>
            <a:ext cx="1756721" cy="1317142"/>
          </a:xfrm>
          <a:prstGeom prst="rect">
            <a:avLst/>
          </a:prstGeom>
        </p:spPr>
      </p:pic>
      <p:pic>
        <p:nvPicPr>
          <p:cNvPr id="19" name="Grafik 6">
            <a:extLst>
              <a:ext uri="{FF2B5EF4-FFF2-40B4-BE49-F238E27FC236}">
                <a16:creationId xmlns:a16="http://schemas.microsoft.com/office/drawing/2014/main" id="{45F6B412-9944-E303-22ED-91720D749DA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5810206" y="2167254"/>
            <a:ext cx="1756189" cy="1317142"/>
          </a:xfrm>
          <a:prstGeom prst="rect">
            <a:avLst/>
          </a:prstGeom>
        </p:spPr>
      </p:pic>
      <p:pic>
        <p:nvPicPr>
          <p:cNvPr id="20" name="Grafik 10">
            <a:extLst>
              <a:ext uri="{FF2B5EF4-FFF2-40B4-BE49-F238E27FC236}">
                <a16:creationId xmlns:a16="http://schemas.microsoft.com/office/drawing/2014/main" id="{042A428A-449C-413A-B6D8-A12CFFB833D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5810206" y="4388839"/>
            <a:ext cx="1756721" cy="1317142"/>
          </a:xfrm>
          <a:prstGeom prst="rect">
            <a:avLst/>
          </a:prstGeom>
        </p:spPr>
      </p:pic>
    </p:spTree>
    <p:extLst>
      <p:ext uri="{BB962C8B-B14F-4D97-AF65-F5344CB8AC3E}">
        <p14:creationId xmlns:p14="http://schemas.microsoft.com/office/powerpoint/2010/main" val="4201479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20425BFB-2EE2-3344-A2AC-016ED4E61A1A}"/>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764AF81F-0B4E-8D49-B571-A58A7FCC52B0}"/>
              </a:ext>
            </a:extLst>
          </p:cNvPr>
          <p:cNvSpPr>
            <a:spLocks noGrp="1"/>
          </p:cNvSpPr>
          <p:nvPr>
            <p:ph type="title"/>
          </p:nvPr>
        </p:nvSpPr>
        <p:spPr/>
        <p:txBody>
          <a:bodyPr/>
          <a:lstStyle/>
          <a:p>
            <a:r>
              <a:rPr lang="de-CH" sz="3600"/>
              <a:t>Ko-Produktion im Kontext von Citizen Science</a:t>
            </a:r>
          </a:p>
        </p:txBody>
      </p:sp>
      <p:sp>
        <p:nvSpPr>
          <p:cNvPr id="8" name="Textfeld 7">
            <a:extLst>
              <a:ext uri="{FF2B5EF4-FFF2-40B4-BE49-F238E27FC236}">
                <a16:creationId xmlns:a16="http://schemas.microsoft.com/office/drawing/2014/main" id="{CC236376-3777-5846-91DA-9ED595128EDE}"/>
              </a:ext>
            </a:extLst>
          </p:cNvPr>
          <p:cNvSpPr txBox="1"/>
          <p:nvPr/>
        </p:nvSpPr>
        <p:spPr>
          <a:xfrm>
            <a:off x="6601327" y="6755307"/>
            <a:ext cx="3780754" cy="307777"/>
          </a:xfrm>
          <a:prstGeom prst="rect">
            <a:avLst/>
          </a:prstGeom>
          <a:noFill/>
        </p:spPr>
        <p:txBody>
          <a:bodyPr wrap="square" rtlCol="0">
            <a:spAutoFit/>
          </a:bodyPr>
          <a:lstStyle/>
          <a:p>
            <a:pPr algn="r"/>
            <a:r>
              <a:rPr lang="en-GB" sz="1400" dirty="0" err="1">
                <a:latin typeface="Avenir Next Condensed" panose="020B0506020202020204" pitchFamily="34" charset="0"/>
              </a:rPr>
              <a:t>Basierend</a:t>
            </a:r>
            <a:r>
              <a:rPr lang="en-GB" sz="1400" dirty="0">
                <a:latin typeface="Avenir Next Condensed" panose="020B0506020202020204" pitchFamily="34" charset="0"/>
              </a:rPr>
              <a:t> auf Bonney et al. 2009, Shirk et al. 2012</a:t>
            </a:r>
          </a:p>
        </p:txBody>
      </p:sp>
      <p:pic>
        <p:nvPicPr>
          <p:cNvPr id="7" name="Grafik 6" descr="Ein Bild, das Text, Screenshot, Aufdruck, Schrift enthält.&#10;&#10;Automatisch generierte Beschreibung">
            <a:extLst>
              <a:ext uri="{FF2B5EF4-FFF2-40B4-BE49-F238E27FC236}">
                <a16:creationId xmlns:a16="http://schemas.microsoft.com/office/drawing/2014/main" id="{5E385F6F-3A88-6BAB-F420-91B98FCFCA92}"/>
              </a:ext>
            </a:extLst>
          </p:cNvPr>
          <p:cNvPicPr>
            <a:picLocks noChangeAspect="1"/>
          </p:cNvPicPr>
          <p:nvPr/>
        </p:nvPicPr>
        <p:blipFill>
          <a:blip r:embed="rId3"/>
          <a:stretch>
            <a:fillRect/>
          </a:stretch>
        </p:blipFill>
        <p:spPr>
          <a:xfrm>
            <a:off x="1459012" y="1031213"/>
            <a:ext cx="7772400" cy="5636063"/>
          </a:xfrm>
          <a:prstGeom prst="rect">
            <a:avLst/>
          </a:prstGeom>
        </p:spPr>
      </p:pic>
    </p:spTree>
    <p:extLst>
      <p:ext uri="{BB962C8B-B14F-4D97-AF65-F5344CB8AC3E}">
        <p14:creationId xmlns:p14="http://schemas.microsoft.com/office/powerpoint/2010/main" val="30613076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D378976-3960-9948-B196-7BC10587D081}"/>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DAFC6123-E7CE-9543-8C64-3ABD459611EC}"/>
              </a:ext>
            </a:extLst>
          </p:cNvPr>
          <p:cNvSpPr>
            <a:spLocks noGrp="1"/>
          </p:cNvSpPr>
          <p:nvPr>
            <p:ph type="title"/>
          </p:nvPr>
        </p:nvSpPr>
        <p:spPr/>
        <p:txBody>
          <a:bodyPr/>
          <a:lstStyle/>
          <a:p>
            <a:r>
              <a:rPr lang="de-CH" sz="4000"/>
              <a:t>Ko-Produktion im Kontext </a:t>
            </a:r>
            <a:br>
              <a:rPr lang="de-CH" sz="4000"/>
            </a:br>
            <a:r>
              <a:rPr lang="de-CH" sz="4000"/>
              <a:t>transdisziplinärer Forschung</a:t>
            </a:r>
            <a:endParaRPr lang="en-GB" sz="4000"/>
          </a:p>
        </p:txBody>
      </p:sp>
      <p:sp>
        <p:nvSpPr>
          <p:cNvPr id="4" name="Textplatzhalter 3">
            <a:extLst>
              <a:ext uri="{FF2B5EF4-FFF2-40B4-BE49-F238E27FC236}">
                <a16:creationId xmlns:a16="http://schemas.microsoft.com/office/drawing/2014/main" id="{89169A66-620A-C14D-85D1-2BC4B77DEA45}"/>
              </a:ext>
            </a:extLst>
          </p:cNvPr>
          <p:cNvSpPr>
            <a:spLocks noGrp="1"/>
          </p:cNvSpPr>
          <p:nvPr>
            <p:ph type="body" sz="quarter" idx="12"/>
          </p:nvPr>
        </p:nvSpPr>
        <p:spPr/>
        <p:txBody>
          <a:bodyPr/>
          <a:lstStyle/>
          <a:p>
            <a:r>
              <a:rPr lang="de-CH" b="1">
                <a:latin typeface="Avenir Next Condensed Demi Bold" panose="020B0506020202020204" pitchFamily="34" charset="0"/>
              </a:rPr>
              <a:t>Fokus </a:t>
            </a:r>
            <a:r>
              <a:rPr lang="de-CH" b="1" err="1">
                <a:latin typeface="Avenir Next Condensed Demi Bold" panose="020B0506020202020204" pitchFamily="34" charset="0"/>
              </a:rPr>
              <a:t>td-net</a:t>
            </a:r>
            <a:endParaRPr lang="de-CH" b="1">
              <a:latin typeface="Avenir Next Condensed Demi Bold" panose="020B0506020202020204" pitchFamily="34" charset="0"/>
            </a:endParaRPr>
          </a:p>
          <a:p>
            <a:pPr marL="342900" indent="-342900">
              <a:buFont typeface="Arial" panose="020B0604020202020204" pitchFamily="34" charset="0"/>
              <a:buChar char="•"/>
            </a:pPr>
            <a:r>
              <a:rPr lang="de-CH"/>
              <a:t>Einbezug verschiedener Perspektiven, Lebenswelten und Wissensbeständen</a:t>
            </a:r>
          </a:p>
          <a:p>
            <a:pPr marL="342900" indent="-342900">
              <a:buFont typeface="Arial" panose="020B0604020202020204" pitchFamily="34" charset="0"/>
              <a:buChar char="•"/>
            </a:pPr>
            <a:r>
              <a:rPr lang="de-CH"/>
              <a:t>Ko-Produktion von Wissen in heterogenen Teams </a:t>
            </a:r>
          </a:p>
          <a:p>
            <a:pPr marL="342900" indent="-342900">
              <a:buFont typeface="Arial" panose="020B0604020202020204" pitchFamily="34" charset="0"/>
              <a:buChar char="•"/>
            </a:pPr>
            <a:r>
              <a:rPr lang="de-CH"/>
              <a:t>Ziel: Beitrag zu Allgemeingut</a:t>
            </a:r>
          </a:p>
          <a:p>
            <a:pPr marL="342900" indent="-342900">
              <a:buFont typeface="Arial" panose="020B0604020202020204" pitchFamily="34" charset="0"/>
              <a:buChar char="•"/>
            </a:pPr>
            <a:r>
              <a:rPr lang="de-CH"/>
              <a:t>Qualitätsanspruch: Komplexität erfassen, </a:t>
            </a:r>
            <a:r>
              <a:rPr lang="de-CH">
                <a:ea typeface="ＭＳ Ｐゴシック" charset="0"/>
                <a:cs typeface="ＭＳ Ｐゴシック" charset="0"/>
              </a:rPr>
              <a:t>fallspezifisches und abstraktes Wissen zu verbinden</a:t>
            </a:r>
            <a:endParaRPr lang="en-GB"/>
          </a:p>
          <a:p>
            <a:pPr marL="342900" indent="-342900">
              <a:buFont typeface="Arial" panose="020B0604020202020204" pitchFamily="34" charset="0"/>
              <a:buChar char="•"/>
            </a:pPr>
            <a:endParaRPr lang="en-GB"/>
          </a:p>
        </p:txBody>
      </p:sp>
      <p:sp>
        <p:nvSpPr>
          <p:cNvPr id="5" name="Textfeld 4">
            <a:extLst>
              <a:ext uri="{FF2B5EF4-FFF2-40B4-BE49-F238E27FC236}">
                <a16:creationId xmlns:a16="http://schemas.microsoft.com/office/drawing/2014/main" id="{1A89E9CC-C795-96C3-A988-055B1767DF8E}"/>
              </a:ext>
            </a:extLst>
          </p:cNvPr>
          <p:cNvSpPr txBox="1"/>
          <p:nvPr/>
        </p:nvSpPr>
        <p:spPr>
          <a:xfrm>
            <a:off x="7192337" y="6702056"/>
            <a:ext cx="3192648" cy="307777"/>
          </a:xfrm>
          <a:prstGeom prst="rect">
            <a:avLst/>
          </a:prstGeom>
          <a:noFill/>
        </p:spPr>
        <p:txBody>
          <a:bodyPr wrap="square" rtlCol="0">
            <a:spAutoFit/>
          </a:bodyPr>
          <a:lstStyle/>
          <a:p>
            <a:pPr algn="r"/>
            <a:r>
              <a:rPr lang="en-GB" sz="1400">
                <a:latin typeface="Avenir Next Condensed" panose="020B0506020202020204" pitchFamily="34" charset="0"/>
              </a:rPr>
              <a:t>Quelle: Pohl &amp; </a:t>
            </a:r>
            <a:r>
              <a:rPr lang="en-GB" sz="1400" err="1">
                <a:latin typeface="Avenir Next Condensed" panose="020B0506020202020204" pitchFamily="34" charset="0"/>
              </a:rPr>
              <a:t>Wülser</a:t>
            </a:r>
            <a:r>
              <a:rPr lang="en-GB" sz="1400">
                <a:latin typeface="Avenir Next Condensed" panose="020B0506020202020204" pitchFamily="34" charset="0"/>
              </a:rPr>
              <a:t> (2019)</a:t>
            </a:r>
          </a:p>
        </p:txBody>
      </p:sp>
    </p:spTree>
    <p:extLst>
      <p:ext uri="{BB962C8B-B14F-4D97-AF65-F5344CB8AC3E}">
        <p14:creationId xmlns:p14="http://schemas.microsoft.com/office/powerpoint/2010/main" val="3900201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D378976-3960-9948-B196-7BC10587D081}"/>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DAFC6123-E7CE-9543-8C64-3ABD459611EC}"/>
              </a:ext>
            </a:extLst>
          </p:cNvPr>
          <p:cNvSpPr>
            <a:spLocks noGrp="1"/>
          </p:cNvSpPr>
          <p:nvPr>
            <p:ph type="title"/>
          </p:nvPr>
        </p:nvSpPr>
        <p:spPr/>
        <p:txBody>
          <a:bodyPr/>
          <a:lstStyle/>
          <a:p>
            <a:r>
              <a:rPr lang="de-CH" sz="4000"/>
              <a:t>Warum Methoden und Tools für Ko-Produktion in der partizipativen Forschung?</a:t>
            </a:r>
            <a:br>
              <a:rPr lang="de-CH" sz="4000"/>
            </a:br>
            <a:endParaRPr lang="en-GB" sz="4000"/>
          </a:p>
        </p:txBody>
      </p:sp>
      <p:sp>
        <p:nvSpPr>
          <p:cNvPr id="4" name="Textplatzhalter 3">
            <a:extLst>
              <a:ext uri="{FF2B5EF4-FFF2-40B4-BE49-F238E27FC236}">
                <a16:creationId xmlns:a16="http://schemas.microsoft.com/office/drawing/2014/main" id="{89169A66-620A-C14D-85D1-2BC4B77DEA45}"/>
              </a:ext>
            </a:extLst>
          </p:cNvPr>
          <p:cNvSpPr>
            <a:spLocks noGrp="1"/>
          </p:cNvSpPr>
          <p:nvPr>
            <p:ph type="body" sz="quarter" idx="12"/>
          </p:nvPr>
        </p:nvSpPr>
        <p:spPr/>
        <p:txBody>
          <a:bodyPr/>
          <a:lstStyle/>
          <a:p>
            <a:pPr marL="342900" indent="-342900">
              <a:buFont typeface="Arial" panose="020B0604020202020204" pitchFamily="34" charset="0"/>
              <a:buChar char="•"/>
            </a:pPr>
            <a:r>
              <a:rPr lang="de-CH"/>
              <a:t>Will Forschung zum gesellschaftlichen Problemlösen beitragen, so sind neue Herangehensweisen gefragt (‘Mode 2 Wissensproduktion’, Gibbons et al. 1994).</a:t>
            </a:r>
          </a:p>
          <a:p>
            <a:pPr marL="342900" indent="-342900">
              <a:buFont typeface="Arial" panose="020B0604020202020204" pitchFamily="34" charset="0"/>
              <a:buChar char="•"/>
            </a:pPr>
            <a:r>
              <a:rPr lang="de-CH"/>
              <a:t>Diese Herangehensweisen sollen (Krohn et a. 2017, </a:t>
            </a:r>
            <a:r>
              <a:rPr lang="de-CH" err="1"/>
              <a:t>Wickson</a:t>
            </a:r>
            <a:r>
              <a:rPr lang="de-CH"/>
              <a:t> 2006)</a:t>
            </a:r>
          </a:p>
          <a:p>
            <a:pPr marL="800100" lvl="1" indent="-342900">
              <a:buFont typeface="Arial" panose="020B0604020202020204" pitchFamily="34" charset="0"/>
              <a:buChar char="•"/>
            </a:pPr>
            <a:r>
              <a:rPr lang="de-CH"/>
              <a:t>Komplexität erfassen, nicht reduzieren</a:t>
            </a:r>
          </a:p>
          <a:p>
            <a:pPr marL="800100" lvl="1" indent="-342900">
              <a:buFont typeface="Arial" panose="020B0604020202020204" pitchFamily="34" charset="0"/>
              <a:buChar char="•"/>
            </a:pPr>
            <a:r>
              <a:rPr lang="de-CH"/>
              <a:t>Kontextualisiertes Wissen generieren</a:t>
            </a:r>
          </a:p>
          <a:p>
            <a:pPr marL="800100" lvl="1" indent="-342900">
              <a:buFont typeface="Arial" panose="020B0604020202020204" pitchFamily="34" charset="0"/>
              <a:buChar char="•"/>
            </a:pPr>
            <a:r>
              <a:rPr lang="de-CH"/>
              <a:t>Unterschiedliche Perspektiven miteinbeziehen, dokumentieren, integrieren</a:t>
            </a:r>
          </a:p>
          <a:p>
            <a:pPr marL="800100" lvl="1" indent="-342900">
              <a:buFont typeface="Arial" panose="020B0604020202020204" pitchFamily="34" charset="0"/>
              <a:buChar char="•"/>
            </a:pPr>
            <a:r>
              <a:rPr lang="de-CH"/>
              <a:t>Ergebnisoffenes Forschen ermöglichen</a:t>
            </a:r>
          </a:p>
          <a:p>
            <a:pPr marL="800100" lvl="1" indent="-342900">
              <a:buFont typeface="Arial" panose="020B0604020202020204" pitchFamily="34" charset="0"/>
              <a:buChar char="•"/>
            </a:pPr>
            <a:endParaRPr lang="de-CH"/>
          </a:p>
          <a:p>
            <a:r>
              <a:rPr lang="de-CH"/>
              <a:t>-&gt; Methoden &amp; Tools für Ko-Produktion als Mittel, um partizipative Prozesse zu systematisieren und nachvollziehbar zu machen</a:t>
            </a:r>
            <a:endParaRPr lang="en-GB"/>
          </a:p>
          <a:p>
            <a:endParaRPr lang="en-GB"/>
          </a:p>
        </p:txBody>
      </p:sp>
    </p:spTree>
    <p:extLst>
      <p:ext uri="{BB962C8B-B14F-4D97-AF65-F5344CB8AC3E}">
        <p14:creationId xmlns:p14="http://schemas.microsoft.com/office/powerpoint/2010/main" val="9135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DDBED568-6225-0245-B18F-38DBE7C41673}"/>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208B422-7EC1-4E45-BBCC-B5BA6069A0CC}"/>
              </a:ext>
            </a:extLst>
          </p:cNvPr>
          <p:cNvSpPr>
            <a:spLocks noGrp="1"/>
          </p:cNvSpPr>
          <p:nvPr>
            <p:ph type="title"/>
          </p:nvPr>
        </p:nvSpPr>
        <p:spPr/>
        <p:txBody>
          <a:bodyPr/>
          <a:lstStyle/>
          <a:p>
            <a:r>
              <a:rPr lang="de-CH"/>
              <a:t>Ko-Produktion im Kontext transdisziplinärer Forschung</a:t>
            </a:r>
          </a:p>
        </p:txBody>
      </p:sp>
      <p:sp>
        <p:nvSpPr>
          <p:cNvPr id="4" name="Textplatzhalter 3">
            <a:extLst>
              <a:ext uri="{FF2B5EF4-FFF2-40B4-BE49-F238E27FC236}">
                <a16:creationId xmlns:a16="http://schemas.microsoft.com/office/drawing/2014/main" id="{F5F27843-FFF9-0F44-A525-73A158027920}"/>
              </a:ext>
            </a:extLst>
          </p:cNvPr>
          <p:cNvSpPr>
            <a:spLocks noGrp="1"/>
          </p:cNvSpPr>
          <p:nvPr>
            <p:ph type="body" sz="quarter" idx="12"/>
          </p:nvPr>
        </p:nvSpPr>
        <p:spPr/>
        <p:txBody>
          <a:bodyPr/>
          <a:lstStyle/>
          <a:p>
            <a:pPr marL="342900" indent="-342900">
              <a:buFontTx/>
              <a:buChar char="-"/>
            </a:pPr>
            <a:endParaRPr lang="en-GB"/>
          </a:p>
        </p:txBody>
      </p:sp>
      <p:sp>
        <p:nvSpPr>
          <p:cNvPr id="7" name="Textfeld 6">
            <a:extLst>
              <a:ext uri="{FF2B5EF4-FFF2-40B4-BE49-F238E27FC236}">
                <a16:creationId xmlns:a16="http://schemas.microsoft.com/office/drawing/2014/main" id="{8B68C0E3-0765-7541-8D96-3867F687196C}"/>
              </a:ext>
            </a:extLst>
          </p:cNvPr>
          <p:cNvSpPr txBox="1"/>
          <p:nvPr/>
        </p:nvSpPr>
        <p:spPr>
          <a:xfrm>
            <a:off x="7177822" y="6702056"/>
            <a:ext cx="3192648" cy="307777"/>
          </a:xfrm>
          <a:prstGeom prst="rect">
            <a:avLst/>
          </a:prstGeom>
          <a:noFill/>
        </p:spPr>
        <p:txBody>
          <a:bodyPr wrap="square" rtlCol="0">
            <a:spAutoFit/>
          </a:bodyPr>
          <a:lstStyle/>
          <a:p>
            <a:pPr algn="r"/>
            <a:r>
              <a:rPr lang="en-GB" sz="1400">
                <a:latin typeface="Avenir Next Condensed" panose="020B0506020202020204" pitchFamily="34" charset="0"/>
              </a:rPr>
              <a:t>Quelle: </a:t>
            </a:r>
            <a:r>
              <a:rPr lang="en-GB" sz="1400">
                <a:latin typeface="Avenir Next Condensed" panose="020B0506020202020204" pitchFamily="34" charset="0"/>
                <a:hlinkClick r:id="rId3"/>
              </a:rPr>
              <a:t>MOOC</a:t>
            </a:r>
            <a:r>
              <a:rPr lang="en-GB" sz="1400">
                <a:latin typeface="Avenir Next Condensed" panose="020B0506020202020204" pitchFamily="34" charset="0"/>
              </a:rPr>
              <a:t>, based on  Pohl et al. (2017)</a:t>
            </a:r>
          </a:p>
        </p:txBody>
      </p:sp>
      <p:pic>
        <p:nvPicPr>
          <p:cNvPr id="8" name="Grafik 7">
            <a:extLst>
              <a:ext uri="{FF2B5EF4-FFF2-40B4-BE49-F238E27FC236}">
                <a16:creationId xmlns:a16="http://schemas.microsoft.com/office/drawing/2014/main" id="{D6F57BD1-166F-4A43-9D6F-B7721E1172F7}"/>
              </a:ext>
            </a:extLst>
          </p:cNvPr>
          <p:cNvPicPr>
            <a:picLocks noChangeAspect="1"/>
          </p:cNvPicPr>
          <p:nvPr/>
        </p:nvPicPr>
        <p:blipFill>
          <a:blip r:embed="rId4"/>
          <a:stretch>
            <a:fillRect/>
          </a:stretch>
        </p:blipFill>
        <p:spPr>
          <a:xfrm>
            <a:off x="754863" y="2017227"/>
            <a:ext cx="8850152" cy="4540100"/>
          </a:xfrm>
          <a:prstGeom prst="rect">
            <a:avLst/>
          </a:prstGeom>
        </p:spPr>
      </p:pic>
    </p:spTree>
    <p:extLst>
      <p:ext uri="{BB962C8B-B14F-4D97-AF65-F5344CB8AC3E}">
        <p14:creationId xmlns:p14="http://schemas.microsoft.com/office/powerpoint/2010/main" val="384312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DD62874-30B4-7447-8BAD-E007A1E1A23F}"/>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8BDC4F0-9E43-AD4E-B47F-51D2761A000A}"/>
              </a:ext>
            </a:extLst>
          </p:cNvPr>
          <p:cNvSpPr>
            <a:spLocks noGrp="1"/>
          </p:cNvSpPr>
          <p:nvPr>
            <p:ph type="title"/>
          </p:nvPr>
        </p:nvSpPr>
        <p:spPr/>
        <p:txBody>
          <a:bodyPr/>
          <a:lstStyle/>
          <a:p>
            <a:r>
              <a:rPr lang="en-GB" err="1"/>
              <a:t>Ziele</a:t>
            </a:r>
            <a:r>
              <a:rPr lang="en-GB"/>
              <a:t> </a:t>
            </a:r>
            <a:r>
              <a:rPr lang="en-GB" err="1"/>
              <a:t>heute</a:t>
            </a:r>
            <a:endParaRPr lang="en-GB"/>
          </a:p>
        </p:txBody>
      </p:sp>
      <p:sp>
        <p:nvSpPr>
          <p:cNvPr id="4" name="Textplatzhalter 3">
            <a:extLst>
              <a:ext uri="{FF2B5EF4-FFF2-40B4-BE49-F238E27FC236}">
                <a16:creationId xmlns:a16="http://schemas.microsoft.com/office/drawing/2014/main" id="{A35A7879-8150-0242-8ABE-E526095961C5}"/>
              </a:ext>
            </a:extLst>
          </p:cNvPr>
          <p:cNvSpPr>
            <a:spLocks noGrp="1"/>
          </p:cNvSpPr>
          <p:nvPr>
            <p:ph type="body" sz="quarter" idx="12"/>
          </p:nvPr>
        </p:nvSpPr>
        <p:spPr/>
        <p:txBody>
          <a:bodyPr/>
          <a:lstStyle/>
          <a:p>
            <a:pPr marL="360363" indent="-347663"/>
            <a:endParaRPr lang="de-CH"/>
          </a:p>
          <a:p>
            <a:pPr marL="12700"/>
            <a:r>
              <a:rPr lang="de-CH"/>
              <a:t>1. Kurs vorstellen</a:t>
            </a:r>
          </a:p>
          <a:p>
            <a:pPr marL="12700"/>
            <a:r>
              <a:rPr lang="de-CH"/>
              <a:t>2. Gäste und </a:t>
            </a:r>
            <a:r>
              <a:rPr lang="de-CH" err="1"/>
              <a:t>Veranstalter:innen</a:t>
            </a:r>
            <a:r>
              <a:rPr lang="de-CH"/>
              <a:t> vorstellen</a:t>
            </a:r>
          </a:p>
          <a:p>
            <a:pPr marL="12700"/>
            <a:r>
              <a:rPr lang="de-CH"/>
              <a:t>3. Grundlagen zu Ko-Produktion vermitteln</a:t>
            </a:r>
          </a:p>
          <a:p>
            <a:pPr marL="12700"/>
            <a:r>
              <a:rPr lang="de-CH"/>
              <a:t>4. Fragen &amp; Antworten</a:t>
            </a:r>
          </a:p>
          <a:p>
            <a:pPr marL="12700"/>
            <a:r>
              <a:rPr lang="de-CH"/>
              <a:t>5. Gegenseitiges Kennenlernen</a:t>
            </a:r>
          </a:p>
        </p:txBody>
      </p:sp>
    </p:spTree>
    <p:extLst>
      <p:ext uri="{BB962C8B-B14F-4D97-AF65-F5344CB8AC3E}">
        <p14:creationId xmlns:p14="http://schemas.microsoft.com/office/powerpoint/2010/main" val="8861350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C5D63F42-4C69-8B4E-B59B-00D8A636E520}"/>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4888A561-6D7C-214D-9B8B-5BDD999EF567}"/>
              </a:ext>
            </a:extLst>
          </p:cNvPr>
          <p:cNvSpPr>
            <a:spLocks noGrp="1"/>
          </p:cNvSpPr>
          <p:nvPr>
            <p:ph type="title"/>
          </p:nvPr>
        </p:nvSpPr>
        <p:spPr/>
        <p:txBody>
          <a:bodyPr/>
          <a:lstStyle/>
          <a:p>
            <a:r>
              <a:rPr lang="en-GB" err="1"/>
              <a:t>Fragen</a:t>
            </a:r>
            <a:r>
              <a:rPr lang="en-GB"/>
              <a:t> &amp; </a:t>
            </a:r>
            <a:r>
              <a:rPr lang="en-GB" err="1"/>
              <a:t>Antworten</a:t>
            </a:r>
            <a:endParaRPr lang="en-GB"/>
          </a:p>
        </p:txBody>
      </p:sp>
      <p:sp>
        <p:nvSpPr>
          <p:cNvPr id="4" name="Textplatzhalter 3">
            <a:extLst>
              <a:ext uri="{FF2B5EF4-FFF2-40B4-BE49-F238E27FC236}">
                <a16:creationId xmlns:a16="http://schemas.microsoft.com/office/drawing/2014/main" id="{03A8707E-1FFD-AA49-80E9-4AC6BEF42CD3}"/>
              </a:ext>
            </a:extLst>
          </p:cNvPr>
          <p:cNvSpPr>
            <a:spLocks noGrp="1"/>
          </p:cNvSpPr>
          <p:nvPr>
            <p:ph type="body" sz="quarter" idx="12"/>
          </p:nvPr>
        </p:nvSpPr>
        <p:spPr/>
        <p:txBody>
          <a:bodyPr/>
          <a:lstStyle/>
          <a:p>
            <a:endParaRPr lang="en-GB"/>
          </a:p>
        </p:txBody>
      </p:sp>
      <p:pic>
        <p:nvPicPr>
          <p:cNvPr id="5" name="Grafik 4">
            <a:extLst>
              <a:ext uri="{FF2B5EF4-FFF2-40B4-BE49-F238E27FC236}">
                <a16:creationId xmlns:a16="http://schemas.microsoft.com/office/drawing/2014/main" id="{3CA23096-BED8-B940-B2A7-2A80E3006066}"/>
              </a:ext>
            </a:extLst>
          </p:cNvPr>
          <p:cNvPicPr>
            <a:picLocks noChangeAspect="1"/>
          </p:cNvPicPr>
          <p:nvPr/>
        </p:nvPicPr>
        <p:blipFill rotWithShape="1">
          <a:blip r:embed="rId3" cstate="hqprint">
            <a:duotone>
              <a:schemeClr val="accent3">
                <a:shade val="45000"/>
                <a:satMod val="135000"/>
              </a:schemeClr>
              <a:prstClr val="white"/>
            </a:duotone>
            <a:extLst>
              <a:ext uri="{28A0092B-C50C-407E-A947-70E740481C1C}">
                <a14:useLocalDpi xmlns:a14="http://schemas.microsoft.com/office/drawing/2010/main"/>
              </a:ext>
            </a:extLst>
          </a:blip>
          <a:srcRect l="5443" t="17769" b="27613"/>
          <a:stretch/>
        </p:blipFill>
        <p:spPr>
          <a:xfrm>
            <a:off x="581891" y="1717964"/>
            <a:ext cx="10109922" cy="3893128"/>
          </a:xfrm>
          <a:prstGeom prst="rect">
            <a:avLst/>
          </a:prstGeom>
        </p:spPr>
      </p:pic>
    </p:spTree>
    <p:extLst>
      <p:ext uri="{BB962C8B-B14F-4D97-AF65-F5344CB8AC3E}">
        <p14:creationId xmlns:p14="http://schemas.microsoft.com/office/powerpoint/2010/main" val="31774769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DDBED568-6225-0245-B18F-38DBE7C41673}"/>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208B422-7EC1-4E45-BBCC-B5BA6069A0CC}"/>
              </a:ext>
            </a:extLst>
          </p:cNvPr>
          <p:cNvSpPr>
            <a:spLocks noGrp="1"/>
          </p:cNvSpPr>
          <p:nvPr>
            <p:ph type="title"/>
          </p:nvPr>
        </p:nvSpPr>
        <p:spPr/>
        <p:txBody>
          <a:bodyPr/>
          <a:lstStyle/>
          <a:p>
            <a:r>
              <a:rPr lang="de-CH">
                <a:latin typeface="Avenir Next Condensed"/>
              </a:rPr>
              <a:t>Unique and </a:t>
            </a:r>
            <a:r>
              <a:rPr lang="de-CH" err="1">
                <a:latin typeface="Avenir Next Condensed"/>
              </a:rPr>
              <a:t>Shared</a:t>
            </a:r>
            <a:endParaRPr lang="de-CH" err="1"/>
          </a:p>
        </p:txBody>
      </p:sp>
      <p:sp>
        <p:nvSpPr>
          <p:cNvPr id="4" name="Textplatzhalter 3">
            <a:extLst>
              <a:ext uri="{FF2B5EF4-FFF2-40B4-BE49-F238E27FC236}">
                <a16:creationId xmlns:a16="http://schemas.microsoft.com/office/drawing/2014/main" id="{F5F27843-FFF9-0F44-A525-73A158027920}"/>
              </a:ext>
            </a:extLst>
          </p:cNvPr>
          <p:cNvSpPr>
            <a:spLocks noGrp="1"/>
          </p:cNvSpPr>
          <p:nvPr>
            <p:ph type="body" sz="quarter" idx="12"/>
          </p:nvPr>
        </p:nvSpPr>
        <p:spPr>
          <a:xfrm>
            <a:off x="760021" y="2021618"/>
            <a:ext cx="9622059" cy="4526496"/>
          </a:xfrm>
        </p:spPr>
        <p:txBody>
          <a:bodyPr vert="horz" lIns="91440" tIns="45720" rIns="91440" bIns="45720" rtlCol="0" anchor="t">
            <a:noAutofit/>
          </a:bodyPr>
          <a:lstStyle/>
          <a:p>
            <a:r>
              <a:rPr lang="en-GB" b="1" dirty="0">
                <a:latin typeface="Avenir Next Condensed"/>
              </a:rPr>
              <a:t>Ziel:</a:t>
            </a:r>
            <a:r>
              <a:rPr lang="en-GB" dirty="0">
                <a:latin typeface="Avenir Next Condensed"/>
              </a:rPr>
              <a:t> </a:t>
            </a:r>
            <a:r>
              <a:rPr lang="en-GB" dirty="0" err="1">
                <a:latin typeface="Avenir Next Condensed"/>
              </a:rPr>
              <a:t>Sich</a:t>
            </a:r>
            <a:r>
              <a:rPr lang="en-GB" dirty="0">
                <a:latin typeface="Avenir Next Condensed"/>
              </a:rPr>
              <a:t> </a:t>
            </a:r>
            <a:r>
              <a:rPr lang="en-GB" dirty="0" err="1">
                <a:latin typeface="Avenir Next Condensed"/>
              </a:rPr>
              <a:t>kennenlernen</a:t>
            </a:r>
            <a:r>
              <a:rPr lang="en-GB" dirty="0">
                <a:latin typeface="Avenir Next Condensed"/>
              </a:rPr>
              <a:t> und </a:t>
            </a:r>
            <a:r>
              <a:rPr lang="en-GB" dirty="0" err="1">
                <a:latin typeface="Avenir Next Condensed"/>
              </a:rPr>
              <a:t>Gemeinsamkeiten</a:t>
            </a:r>
            <a:r>
              <a:rPr lang="en-GB" dirty="0">
                <a:latin typeface="Avenir Next Condensed"/>
              </a:rPr>
              <a:t> </a:t>
            </a:r>
            <a:r>
              <a:rPr lang="en-GB" dirty="0" err="1">
                <a:latin typeface="Avenir Next Condensed"/>
              </a:rPr>
              <a:t>entdecken</a:t>
            </a:r>
            <a:endParaRPr lang="en-GB" dirty="0"/>
          </a:p>
          <a:p>
            <a:r>
              <a:rPr lang="en-GB" b="1" dirty="0" err="1">
                <a:latin typeface="Avenir Next Condensed"/>
              </a:rPr>
              <a:t>Ablauf</a:t>
            </a:r>
            <a:r>
              <a:rPr lang="en-GB" b="1" dirty="0">
                <a:latin typeface="Avenir Next Condensed"/>
              </a:rPr>
              <a:t>: </a:t>
            </a:r>
            <a:endParaRPr lang="de-DE" b="1" dirty="0"/>
          </a:p>
          <a:p>
            <a:pPr marL="342900" indent="-342900">
              <a:buFont typeface="Arial"/>
              <a:buChar char="•"/>
            </a:pPr>
            <a:r>
              <a:rPr lang="en-GB" dirty="0">
                <a:latin typeface="Avenir Next Condensed"/>
              </a:rPr>
              <a:t>In 3er Gruppen (</a:t>
            </a:r>
            <a:r>
              <a:rPr lang="en-GB" dirty="0" err="1">
                <a:latin typeface="Avenir Next Condensed"/>
              </a:rPr>
              <a:t>BoR</a:t>
            </a:r>
            <a:r>
              <a:rPr lang="en-GB" dirty="0">
                <a:latin typeface="Avenir Next Condensed"/>
              </a:rPr>
              <a:t>) (20 min)</a:t>
            </a:r>
          </a:p>
          <a:p>
            <a:pPr marL="800100" lvl="1" indent="-342900">
              <a:buFont typeface="Arial"/>
              <a:buChar char="•"/>
            </a:pPr>
            <a:r>
              <a:rPr lang="en-GB" sz="2200" dirty="0" err="1">
                <a:latin typeface="Avenir Next Condensed"/>
              </a:rPr>
              <a:t>Ihr</a:t>
            </a:r>
            <a:r>
              <a:rPr lang="en-GB" sz="2200" dirty="0">
                <a:latin typeface="Avenir Next Condensed"/>
              </a:rPr>
              <a:t> </a:t>
            </a:r>
            <a:r>
              <a:rPr lang="en-GB" sz="2200" dirty="0" err="1">
                <a:latin typeface="Avenir Next Condensed"/>
              </a:rPr>
              <a:t>werdet</a:t>
            </a:r>
            <a:r>
              <a:rPr lang="en-GB" sz="2200" dirty="0">
                <a:latin typeface="Avenir Next Condensed"/>
              </a:rPr>
              <a:t> in 3er Gruppen (</a:t>
            </a:r>
            <a:r>
              <a:rPr lang="en-GB" sz="2200" dirty="0" err="1">
                <a:latin typeface="Avenir Next Condensed"/>
              </a:rPr>
              <a:t>BoR</a:t>
            </a:r>
            <a:r>
              <a:rPr lang="en-GB" sz="2200" dirty="0">
                <a:latin typeface="Avenir Next Condensed"/>
              </a:rPr>
              <a:t>) </a:t>
            </a:r>
            <a:r>
              <a:rPr lang="en-GB" sz="2200" dirty="0" err="1">
                <a:latin typeface="Avenir Next Condensed"/>
              </a:rPr>
              <a:t>eingeteilt</a:t>
            </a:r>
            <a:endParaRPr lang="de-DE" sz="2200" dirty="0"/>
          </a:p>
          <a:p>
            <a:pPr marL="800100" lvl="1" indent="-342900">
              <a:buFont typeface="Arial"/>
              <a:buChar char="•"/>
            </a:pPr>
            <a:r>
              <a:rPr lang="en-GB" sz="2200" dirty="0" err="1">
                <a:latin typeface="Avenir Next Condensed"/>
              </a:rPr>
              <a:t>Sucht</a:t>
            </a:r>
            <a:r>
              <a:rPr lang="en-GB" sz="2200" dirty="0">
                <a:latin typeface="Avenir Next Condensed"/>
              </a:rPr>
              <a:t> </a:t>
            </a:r>
            <a:r>
              <a:rPr lang="en-GB" sz="2200" dirty="0" err="1">
                <a:latin typeface="Avenir Next Condensed"/>
              </a:rPr>
              <a:t>nach</a:t>
            </a:r>
            <a:r>
              <a:rPr lang="en-GB" sz="2200" dirty="0">
                <a:latin typeface="Avenir Next Condensed"/>
              </a:rPr>
              <a:t> </a:t>
            </a:r>
            <a:r>
              <a:rPr lang="en-GB" sz="2200" dirty="0" err="1">
                <a:latin typeface="Avenir Next Condensed"/>
              </a:rPr>
              <a:t>mindestens</a:t>
            </a:r>
            <a:r>
              <a:rPr lang="en-GB" sz="2200" dirty="0">
                <a:latin typeface="Avenir Next Condensed"/>
              </a:rPr>
              <a:t> 3 </a:t>
            </a:r>
            <a:r>
              <a:rPr lang="en-GB" sz="2200" dirty="0" err="1">
                <a:latin typeface="Avenir Next Condensed"/>
              </a:rPr>
              <a:t>Gemeinsamkeiten</a:t>
            </a:r>
            <a:r>
              <a:rPr lang="en-GB" sz="2200" dirty="0">
                <a:latin typeface="Avenir Next Condensed"/>
              </a:rPr>
              <a:t> (</a:t>
            </a:r>
            <a:r>
              <a:rPr lang="en-GB" sz="2200" dirty="0" err="1">
                <a:latin typeface="Avenir Next Condensed"/>
              </a:rPr>
              <a:t>z.B.</a:t>
            </a:r>
            <a:r>
              <a:rPr lang="en-GB" sz="2200" dirty="0">
                <a:latin typeface="Avenir Next Condensed"/>
              </a:rPr>
              <a:t> </a:t>
            </a:r>
            <a:r>
              <a:rPr lang="en-GB" sz="2200" dirty="0" err="1">
                <a:latin typeface="Avenir Next Condensed"/>
              </a:rPr>
              <a:t>Interessen</a:t>
            </a:r>
            <a:r>
              <a:rPr lang="en-GB" sz="2200" dirty="0">
                <a:latin typeface="Avenir Next Condensed"/>
              </a:rPr>
              <a:t>, Arbeit, </a:t>
            </a:r>
            <a:r>
              <a:rPr lang="en-GB" sz="2200" dirty="0" err="1">
                <a:latin typeface="Avenir Next Condensed"/>
              </a:rPr>
              <a:t>Projekte</a:t>
            </a:r>
            <a:r>
              <a:rPr lang="en-GB" sz="2200" dirty="0">
                <a:latin typeface="Avenir Next Condensed"/>
              </a:rPr>
              <a:t>) </a:t>
            </a:r>
            <a:endParaRPr lang="en-GB" sz="2200" dirty="0"/>
          </a:p>
          <a:p>
            <a:pPr marL="800100" lvl="1" indent="-342900">
              <a:buFont typeface="Arial"/>
              <a:buChar char="•"/>
            </a:pPr>
            <a:r>
              <a:rPr lang="en-GB" sz="2200" dirty="0" err="1">
                <a:latin typeface="Avenir Next Condensed"/>
              </a:rPr>
              <a:t>Sucht</a:t>
            </a:r>
            <a:r>
              <a:rPr lang="en-GB" sz="2200" dirty="0">
                <a:latin typeface="Avenir Next Condensed"/>
              </a:rPr>
              <a:t> </a:t>
            </a:r>
            <a:r>
              <a:rPr lang="en-GB" sz="2200" dirty="0" err="1">
                <a:latin typeface="Avenir Next Condensed"/>
              </a:rPr>
              <a:t>nach</a:t>
            </a:r>
            <a:r>
              <a:rPr lang="en-GB" sz="2200" dirty="0">
                <a:latin typeface="Avenir Next Condensed"/>
              </a:rPr>
              <a:t> </a:t>
            </a:r>
            <a:r>
              <a:rPr lang="en-GB" sz="2200" dirty="0" err="1">
                <a:latin typeface="Avenir Next Condensed"/>
              </a:rPr>
              <a:t>mindestens</a:t>
            </a:r>
            <a:r>
              <a:rPr lang="en-GB" sz="2200" dirty="0">
                <a:latin typeface="Avenir Next Condensed"/>
              </a:rPr>
              <a:t> </a:t>
            </a:r>
            <a:r>
              <a:rPr lang="en-GB" sz="2200" dirty="0" err="1">
                <a:latin typeface="Avenir Next Condensed"/>
              </a:rPr>
              <a:t>einer</a:t>
            </a:r>
            <a:r>
              <a:rPr lang="en-GB" sz="2200" dirty="0">
                <a:latin typeface="Avenir Next Condensed"/>
              </a:rPr>
              <a:t> </a:t>
            </a:r>
            <a:r>
              <a:rPr lang="en-GB" sz="2200" dirty="0" err="1">
                <a:latin typeface="Avenir Next Condensed"/>
              </a:rPr>
              <a:t>Besonderheit</a:t>
            </a:r>
            <a:r>
              <a:rPr lang="en-GB" sz="2200" dirty="0">
                <a:latin typeface="Avenir Next Condensed"/>
              </a:rPr>
              <a:t> </a:t>
            </a:r>
            <a:r>
              <a:rPr lang="en-GB" sz="2200" dirty="0" err="1">
                <a:latin typeface="Avenir Next Condensed"/>
              </a:rPr>
              <a:t>jeder</a:t>
            </a:r>
            <a:r>
              <a:rPr lang="en-GB" sz="2200" dirty="0">
                <a:latin typeface="Avenir Next Condensed"/>
              </a:rPr>
              <a:t> Person</a:t>
            </a:r>
          </a:p>
          <a:p>
            <a:pPr marL="800100" lvl="1" indent="-342900">
              <a:buFont typeface="Arial"/>
              <a:buChar char="•"/>
            </a:pPr>
            <a:r>
              <a:rPr lang="en-GB" sz="2200" dirty="0" err="1">
                <a:latin typeface="Avenir Next Condensed"/>
              </a:rPr>
              <a:t>Schreibt</a:t>
            </a:r>
            <a:r>
              <a:rPr lang="en-GB" sz="2200" dirty="0">
                <a:latin typeface="Avenir Next Condensed"/>
              </a:rPr>
              <a:t> </a:t>
            </a:r>
            <a:r>
              <a:rPr lang="en-GB" sz="2200" dirty="0" err="1">
                <a:latin typeface="Avenir Next Condensed"/>
              </a:rPr>
              <a:t>diese</a:t>
            </a:r>
            <a:r>
              <a:rPr lang="en-GB" sz="2200" dirty="0">
                <a:latin typeface="Avenir Next Condensed"/>
              </a:rPr>
              <a:t> auf </a:t>
            </a:r>
            <a:r>
              <a:rPr lang="en-GB" sz="2200" dirty="0" err="1">
                <a:latin typeface="Avenir Next Condensed"/>
              </a:rPr>
              <a:t>Haftnotizen</a:t>
            </a:r>
            <a:r>
              <a:rPr lang="en-GB" sz="2200" dirty="0">
                <a:latin typeface="Avenir Next Condensed"/>
              </a:rPr>
              <a:t> auf </a:t>
            </a:r>
            <a:r>
              <a:rPr lang="en-GB" sz="2200" dirty="0" err="1">
                <a:latin typeface="Avenir Next Condensed"/>
              </a:rPr>
              <a:t>dem</a:t>
            </a:r>
            <a:r>
              <a:rPr lang="en-GB" sz="2200" dirty="0">
                <a:latin typeface="Avenir Next Condensed"/>
              </a:rPr>
              <a:t> Mural Board</a:t>
            </a:r>
          </a:p>
          <a:p>
            <a:pPr marL="342900" indent="-342900">
              <a:buFont typeface="Arial"/>
              <a:buChar char="•"/>
            </a:pPr>
            <a:r>
              <a:rPr lang="en-GB" dirty="0">
                <a:latin typeface="Avenir Next Condensed"/>
              </a:rPr>
              <a:t>Plenum (10min)</a:t>
            </a:r>
            <a:endParaRPr lang="en-GB" dirty="0"/>
          </a:p>
          <a:p>
            <a:pPr marL="800100" lvl="1" indent="-342900">
              <a:buFont typeface="Arial"/>
              <a:buChar char="•"/>
            </a:pPr>
            <a:r>
              <a:rPr lang="en-GB" sz="2200" dirty="0" err="1">
                <a:latin typeface="Avenir Next Condensed"/>
              </a:rPr>
              <a:t>Stellt</a:t>
            </a:r>
            <a:r>
              <a:rPr lang="en-GB" sz="2200" dirty="0">
                <a:latin typeface="Avenir Next Condensed"/>
              </a:rPr>
              <a:t> </a:t>
            </a:r>
            <a:r>
              <a:rPr lang="en-GB" sz="2200" dirty="0" err="1">
                <a:latin typeface="Avenir Next Condensed"/>
              </a:rPr>
              <a:t>im</a:t>
            </a:r>
            <a:r>
              <a:rPr lang="en-GB" sz="2200" dirty="0">
                <a:latin typeface="Avenir Next Condensed"/>
              </a:rPr>
              <a:t> Plenum </a:t>
            </a:r>
            <a:r>
              <a:rPr lang="en-GB" sz="2200" dirty="0" err="1">
                <a:latin typeface="Avenir Next Condensed"/>
              </a:rPr>
              <a:t>eine</a:t>
            </a:r>
            <a:r>
              <a:rPr lang="en-GB" sz="2200" dirty="0">
                <a:latin typeface="Avenir Next Condensed"/>
              </a:rPr>
              <a:t> </a:t>
            </a:r>
            <a:r>
              <a:rPr lang="en-GB" sz="2200" dirty="0" err="1">
                <a:latin typeface="Avenir Next Condensed"/>
              </a:rPr>
              <a:t>Gemeinsamkeit</a:t>
            </a:r>
            <a:r>
              <a:rPr lang="en-GB" sz="2200" dirty="0">
                <a:latin typeface="Avenir Next Condensed"/>
              </a:rPr>
              <a:t> </a:t>
            </a:r>
            <a:r>
              <a:rPr lang="en-GB" sz="2200" dirty="0" err="1">
                <a:latin typeface="Avenir Next Condensed"/>
              </a:rPr>
              <a:t>eurer</a:t>
            </a:r>
            <a:r>
              <a:rPr lang="en-GB" sz="2200" dirty="0">
                <a:latin typeface="Avenir Next Condensed"/>
              </a:rPr>
              <a:t> Gruppe und </a:t>
            </a:r>
            <a:r>
              <a:rPr lang="en-GB" sz="2200" dirty="0" err="1">
                <a:latin typeface="Avenir Next Condensed"/>
              </a:rPr>
              <a:t>eine</a:t>
            </a:r>
            <a:r>
              <a:rPr lang="en-GB" sz="2200" dirty="0">
                <a:latin typeface="Avenir Next Condensed"/>
              </a:rPr>
              <a:t> </a:t>
            </a:r>
            <a:r>
              <a:rPr lang="en-GB" sz="2200" dirty="0" err="1">
                <a:latin typeface="Avenir Next Condensed"/>
              </a:rPr>
              <a:t>Besonderheit</a:t>
            </a:r>
            <a:r>
              <a:rPr lang="en-GB" sz="2200" dirty="0">
                <a:latin typeface="Avenir Next Condensed"/>
              </a:rPr>
              <a:t> </a:t>
            </a:r>
            <a:r>
              <a:rPr lang="en-GB" sz="2200" dirty="0" err="1">
                <a:latin typeface="Avenir Next Condensed"/>
              </a:rPr>
              <a:t>jeder</a:t>
            </a:r>
            <a:r>
              <a:rPr lang="en-GB" sz="2200" dirty="0">
                <a:latin typeface="Avenir Next Condensed"/>
              </a:rPr>
              <a:t> Person </a:t>
            </a:r>
            <a:r>
              <a:rPr lang="en-GB" sz="2200" dirty="0" err="1">
                <a:latin typeface="Avenir Next Condensed"/>
              </a:rPr>
              <a:t>vor</a:t>
            </a:r>
            <a:r>
              <a:rPr lang="en-GB" sz="2200" dirty="0">
                <a:latin typeface="Avenir Next Condensed"/>
              </a:rPr>
              <a:t>, die </a:t>
            </a:r>
            <a:r>
              <a:rPr lang="en-GB" sz="2200" dirty="0" err="1">
                <a:latin typeface="Avenir Next Condensed"/>
              </a:rPr>
              <a:t>ihr</a:t>
            </a:r>
            <a:r>
              <a:rPr lang="en-GB" sz="2200" dirty="0">
                <a:latin typeface="Avenir Next Condensed"/>
              </a:rPr>
              <a:t> </a:t>
            </a:r>
            <a:r>
              <a:rPr lang="en-GB" sz="2200" dirty="0" err="1">
                <a:latin typeface="Avenir Next Condensed"/>
              </a:rPr>
              <a:t>besonders</a:t>
            </a:r>
            <a:r>
              <a:rPr lang="en-GB" sz="2200" dirty="0">
                <a:latin typeface="Avenir Next Condensed"/>
              </a:rPr>
              <a:t> </a:t>
            </a:r>
            <a:r>
              <a:rPr lang="en-GB" sz="2200" dirty="0" err="1">
                <a:latin typeface="Avenir Next Condensed"/>
              </a:rPr>
              <a:t>spannend</a:t>
            </a:r>
            <a:r>
              <a:rPr lang="en-GB" sz="2200" dirty="0">
                <a:latin typeface="Avenir Next Condensed"/>
              </a:rPr>
              <a:t> </a:t>
            </a:r>
            <a:r>
              <a:rPr lang="en-GB" sz="2200" dirty="0" err="1">
                <a:latin typeface="Avenir Next Condensed"/>
              </a:rPr>
              <a:t>findet</a:t>
            </a:r>
            <a:r>
              <a:rPr lang="en-GB" sz="2200" dirty="0">
                <a:latin typeface="Avenir Next Condensed"/>
              </a:rPr>
              <a:t> </a:t>
            </a:r>
            <a:endParaRPr lang="en-GB" sz="2200" dirty="0"/>
          </a:p>
          <a:p>
            <a:pPr lvl="1"/>
            <a:endParaRPr lang="en-GB" sz="2200" dirty="0"/>
          </a:p>
          <a:p>
            <a:r>
              <a:rPr lang="en-GB" sz="2200" dirty="0">
                <a:latin typeface="Avenir Next Condensed"/>
                <a:hlinkClick r:id="rId3"/>
              </a:rPr>
              <a:t>https://go.transdisciplinarity.ch/SharedandUnique</a:t>
            </a:r>
            <a:endParaRPr lang="en-GB" dirty="0"/>
          </a:p>
          <a:p>
            <a:endParaRPr lang="en-GB" sz="2200" dirty="0"/>
          </a:p>
          <a:p>
            <a:endParaRPr lang="en-GB" sz="2200" dirty="0"/>
          </a:p>
          <a:p>
            <a:pPr marL="342900" indent="-342900">
              <a:buChar char="•"/>
            </a:pPr>
            <a:endParaRPr lang="en-GB" dirty="0"/>
          </a:p>
        </p:txBody>
      </p:sp>
      <p:pic>
        <p:nvPicPr>
          <p:cNvPr id="5" name="Grafik 4" descr="Venn-Diagramm mit einfarbiger Füllung">
            <a:extLst>
              <a:ext uri="{FF2B5EF4-FFF2-40B4-BE49-F238E27FC236}">
                <a16:creationId xmlns:a16="http://schemas.microsoft.com/office/drawing/2014/main" id="{23A483DF-C3E9-F51D-B75E-E59AE4710B9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86675" y="-1758"/>
            <a:ext cx="2374033" cy="2373038"/>
          </a:xfrm>
          <a:prstGeom prst="rect">
            <a:avLst/>
          </a:prstGeom>
        </p:spPr>
      </p:pic>
    </p:spTree>
    <p:extLst>
      <p:ext uri="{BB962C8B-B14F-4D97-AF65-F5344CB8AC3E}">
        <p14:creationId xmlns:p14="http://schemas.microsoft.com/office/powerpoint/2010/main" val="1570480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9C59560C-9E48-A6CF-B997-5C187FCAA8A8}"/>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36AA7D70-4A70-18E3-3A93-F2AA3F53ECF7}"/>
              </a:ext>
            </a:extLst>
          </p:cNvPr>
          <p:cNvSpPr>
            <a:spLocks noGrp="1"/>
          </p:cNvSpPr>
          <p:nvPr>
            <p:ph type="title"/>
          </p:nvPr>
        </p:nvSpPr>
        <p:spPr/>
        <p:txBody>
          <a:bodyPr/>
          <a:lstStyle/>
          <a:p>
            <a:r>
              <a:rPr lang="de-DE"/>
              <a:t>Herzlichen Dank für die Aufmerksamkeit!</a:t>
            </a:r>
          </a:p>
        </p:txBody>
      </p:sp>
      <p:sp>
        <p:nvSpPr>
          <p:cNvPr id="4" name="Textplatzhalter 3">
            <a:extLst>
              <a:ext uri="{FF2B5EF4-FFF2-40B4-BE49-F238E27FC236}">
                <a16:creationId xmlns:a16="http://schemas.microsoft.com/office/drawing/2014/main" id="{D55AAE6F-933E-ED39-BD60-761A0547CE6B}"/>
              </a:ext>
            </a:extLst>
          </p:cNvPr>
          <p:cNvSpPr>
            <a:spLocks noGrp="1"/>
          </p:cNvSpPr>
          <p:nvPr>
            <p:ph type="body" sz="quarter" idx="12"/>
          </p:nvPr>
        </p:nvSpPr>
        <p:spPr/>
        <p:txBody>
          <a:bodyPr/>
          <a:lstStyle/>
          <a:p>
            <a:pPr>
              <a:lnSpc>
                <a:spcPct val="100000"/>
              </a:lnSpc>
            </a:pPr>
            <a:r>
              <a:rPr lang="en-GB" sz="2400" err="1"/>
              <a:t>Wir</a:t>
            </a:r>
            <a:r>
              <a:rPr lang="en-GB" sz="2400"/>
              <a:t> </a:t>
            </a:r>
            <a:r>
              <a:rPr lang="en-GB" sz="2400" err="1"/>
              <a:t>sehen</a:t>
            </a:r>
            <a:r>
              <a:rPr lang="en-GB" sz="2400"/>
              <a:t> </a:t>
            </a:r>
            <a:r>
              <a:rPr lang="en-GB" sz="2400" err="1"/>
              <a:t>uns</a:t>
            </a:r>
            <a:r>
              <a:rPr lang="en-GB" sz="2400"/>
              <a:t> </a:t>
            </a:r>
            <a:r>
              <a:rPr lang="en-GB" sz="2400" err="1"/>
              <a:t>wieder</a:t>
            </a:r>
            <a:r>
              <a:rPr lang="en-GB" sz="2400"/>
              <a:t> am Montag, 2. Dezember, </a:t>
            </a:r>
            <a:r>
              <a:rPr lang="en-GB" sz="2400" err="1"/>
              <a:t>zur</a:t>
            </a:r>
            <a:r>
              <a:rPr lang="en-GB" sz="2400"/>
              <a:t> Methode </a:t>
            </a:r>
            <a:r>
              <a:rPr lang="en-GB" sz="2400" b="1"/>
              <a:t>Idea Tree:</a:t>
            </a:r>
          </a:p>
          <a:p>
            <a:pPr>
              <a:lnSpc>
                <a:spcPct val="100000"/>
              </a:lnSpc>
            </a:pPr>
            <a:endParaRPr lang="en-GB" b="1"/>
          </a:p>
          <a:p>
            <a:pPr>
              <a:lnSpc>
                <a:spcPct val="100000"/>
              </a:lnSpc>
            </a:pPr>
            <a:r>
              <a:rPr lang="en-GB"/>
              <a:t>Idea Tree </a:t>
            </a:r>
            <a:r>
              <a:rPr lang="en-GB" err="1"/>
              <a:t>unterstützt</a:t>
            </a:r>
            <a:r>
              <a:rPr lang="en-GB"/>
              <a:t> das </a:t>
            </a:r>
            <a:r>
              <a:rPr lang="en-GB" err="1"/>
              <a:t>Sammeln</a:t>
            </a:r>
            <a:r>
              <a:rPr lang="en-GB"/>
              <a:t> und </a:t>
            </a:r>
            <a:r>
              <a:rPr lang="en-GB" err="1"/>
              <a:t>gemeinsame</a:t>
            </a:r>
            <a:r>
              <a:rPr lang="en-GB"/>
              <a:t> </a:t>
            </a:r>
            <a:r>
              <a:rPr lang="en-GB" err="1"/>
              <a:t>Entwickeln</a:t>
            </a:r>
            <a:r>
              <a:rPr lang="en-GB"/>
              <a:t> von Ideen. Die Methode </a:t>
            </a:r>
            <a:r>
              <a:rPr lang="en-GB" err="1"/>
              <a:t>hilft</a:t>
            </a:r>
            <a:r>
              <a:rPr lang="en-GB"/>
              <a:t> </a:t>
            </a:r>
            <a:r>
              <a:rPr lang="en-GB" err="1"/>
              <a:t>auch</a:t>
            </a:r>
            <a:r>
              <a:rPr lang="en-GB"/>
              <a:t>, </a:t>
            </a:r>
            <a:r>
              <a:rPr lang="en-GB" err="1"/>
              <a:t>Perspektiven</a:t>
            </a:r>
            <a:r>
              <a:rPr lang="en-GB"/>
              <a:t> </a:t>
            </a:r>
            <a:r>
              <a:rPr lang="en-GB" err="1"/>
              <a:t>aller</a:t>
            </a:r>
            <a:r>
              <a:rPr lang="en-GB"/>
              <a:t> </a:t>
            </a:r>
            <a:r>
              <a:rPr lang="en-GB" err="1"/>
              <a:t>Teilnehmenden</a:t>
            </a:r>
            <a:r>
              <a:rPr lang="en-GB"/>
              <a:t> </a:t>
            </a:r>
            <a:r>
              <a:rPr lang="en-GB" err="1"/>
              <a:t>sichtbar</a:t>
            </a:r>
            <a:r>
              <a:rPr lang="en-GB"/>
              <a:t> </a:t>
            </a:r>
            <a:r>
              <a:rPr lang="en-GB" err="1"/>
              <a:t>zu</a:t>
            </a:r>
            <a:r>
              <a:rPr lang="en-GB"/>
              <a:t> </a:t>
            </a:r>
            <a:r>
              <a:rPr lang="en-GB" err="1"/>
              <a:t>machen</a:t>
            </a:r>
            <a:r>
              <a:rPr lang="en-GB"/>
              <a:t>.</a:t>
            </a:r>
          </a:p>
          <a:p>
            <a:pPr>
              <a:lnSpc>
                <a:spcPct val="100000"/>
              </a:lnSpc>
            </a:pPr>
            <a:endParaRPr lang="en-GB" sz="2400" b="1"/>
          </a:p>
          <a:p>
            <a:pPr>
              <a:lnSpc>
                <a:spcPct val="100000"/>
              </a:lnSpc>
            </a:pPr>
            <a:r>
              <a:rPr lang="en-GB" sz="2400" err="1"/>
              <a:t>Anmeldung</a:t>
            </a:r>
            <a:r>
              <a:rPr lang="en-GB" sz="2400"/>
              <a:t> </a:t>
            </a:r>
            <a:r>
              <a:rPr lang="en-GB" sz="2400" err="1"/>
              <a:t>unter</a:t>
            </a:r>
            <a:r>
              <a:rPr lang="en-GB" sz="2400"/>
              <a:t>: </a:t>
            </a:r>
            <a:r>
              <a:rPr lang="en-GB" sz="2400">
                <a:hlinkClick r:id="rId3"/>
              </a:rPr>
              <a:t>https://www.citizenscience.uzh.ch/de/kurse/methodenmontag</a:t>
            </a:r>
            <a:endParaRPr lang="en-GB" sz="2400"/>
          </a:p>
          <a:p>
            <a:pPr>
              <a:lnSpc>
                <a:spcPct val="100000"/>
              </a:lnSpc>
            </a:pPr>
            <a:endParaRPr lang="de-DE"/>
          </a:p>
        </p:txBody>
      </p:sp>
    </p:spTree>
    <p:extLst>
      <p:ext uri="{BB962C8B-B14F-4D97-AF65-F5344CB8AC3E}">
        <p14:creationId xmlns:p14="http://schemas.microsoft.com/office/powerpoint/2010/main" val="4915338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7A64F-8412-03DA-9F06-08B0CF08DB1F}"/>
            </a:ext>
          </a:extLst>
        </p:cNvPr>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7EC58DC-BB40-6CD4-AD11-AC3105C9F660}"/>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260564AF-2F4A-7A31-3C67-94451392F4D0}"/>
              </a:ext>
            </a:extLst>
          </p:cNvPr>
          <p:cNvSpPr>
            <a:spLocks noGrp="1"/>
          </p:cNvSpPr>
          <p:nvPr>
            <p:ph type="title"/>
          </p:nvPr>
        </p:nvSpPr>
        <p:spPr/>
        <p:txBody>
          <a:bodyPr/>
          <a:lstStyle/>
          <a:p>
            <a:r>
              <a:rPr lang="de-DE"/>
              <a:t>Kontakt</a:t>
            </a:r>
          </a:p>
        </p:txBody>
      </p:sp>
      <p:sp>
        <p:nvSpPr>
          <p:cNvPr id="4" name="Textplatzhalter 3">
            <a:extLst>
              <a:ext uri="{FF2B5EF4-FFF2-40B4-BE49-F238E27FC236}">
                <a16:creationId xmlns:a16="http://schemas.microsoft.com/office/drawing/2014/main" id="{EE8ACFED-AE8E-502B-2E44-3197CBA611A3}"/>
              </a:ext>
            </a:extLst>
          </p:cNvPr>
          <p:cNvSpPr>
            <a:spLocks noGrp="1"/>
          </p:cNvSpPr>
          <p:nvPr>
            <p:ph type="body" sz="quarter" idx="12"/>
          </p:nvPr>
        </p:nvSpPr>
        <p:spPr/>
        <p:txBody>
          <a:bodyPr/>
          <a:lstStyle/>
          <a:p>
            <a:r>
              <a:rPr lang="en-GB" sz="2400"/>
              <a:t>Fragen zum Kurs und Citizen Science:</a:t>
            </a:r>
            <a:endParaRPr lang="en-GB" sz="2400">
              <a:hlinkClick r:id="rId3"/>
            </a:endParaRPr>
          </a:p>
          <a:p>
            <a:r>
              <a:rPr lang="en-GB" sz="2400">
                <a:hlinkClick r:id="rId3"/>
              </a:rPr>
              <a:t>melanie.brand@uzh.ch</a:t>
            </a:r>
          </a:p>
          <a:p>
            <a:r>
              <a:rPr lang="en-GB" sz="2400">
                <a:hlinkClick r:id="rId3"/>
              </a:rPr>
              <a:t>alessandro.rearte@uzh.ch</a:t>
            </a:r>
            <a:endParaRPr lang="de-DE"/>
          </a:p>
          <a:p>
            <a:endParaRPr lang="de-DE"/>
          </a:p>
          <a:p>
            <a:r>
              <a:rPr lang="en-GB"/>
              <a:t>Fragen zur td-net Toolbox und den Methoden:</a:t>
            </a:r>
            <a:endParaRPr lang="en-GB">
              <a:hlinkClick r:id="rId4"/>
            </a:endParaRPr>
          </a:p>
          <a:p>
            <a:r>
              <a:rPr lang="en-GB" sz="2400">
                <a:hlinkClick r:id="rId4"/>
              </a:rPr>
              <a:t>minea.maeder@scnat.ch</a:t>
            </a:r>
            <a:endParaRPr lang="en-GB" sz="2400"/>
          </a:p>
          <a:p>
            <a:r>
              <a:rPr lang="en-GB">
                <a:hlinkClick r:id="rId5"/>
              </a:rPr>
              <a:t>theres.paulsen@scnat.ch</a:t>
            </a:r>
            <a:endParaRPr lang="en-GB"/>
          </a:p>
        </p:txBody>
      </p:sp>
    </p:spTree>
    <p:extLst>
      <p:ext uri="{BB962C8B-B14F-4D97-AF65-F5344CB8AC3E}">
        <p14:creationId xmlns:p14="http://schemas.microsoft.com/office/powerpoint/2010/main" val="407638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DD62874-30B4-7447-8BAD-E007A1E1A23F}"/>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8BDC4F0-9E43-AD4E-B47F-51D2761A000A}"/>
              </a:ext>
            </a:extLst>
          </p:cNvPr>
          <p:cNvSpPr>
            <a:spLocks noGrp="1"/>
          </p:cNvSpPr>
          <p:nvPr>
            <p:ph type="title"/>
          </p:nvPr>
        </p:nvSpPr>
        <p:spPr/>
        <p:txBody>
          <a:bodyPr/>
          <a:lstStyle/>
          <a:p>
            <a:r>
              <a:rPr lang="en-GB" err="1"/>
              <a:t>Referenzen</a:t>
            </a:r>
            <a:endParaRPr lang="en-GB"/>
          </a:p>
        </p:txBody>
      </p:sp>
      <p:sp>
        <p:nvSpPr>
          <p:cNvPr id="4" name="Textplatzhalter 3">
            <a:extLst>
              <a:ext uri="{FF2B5EF4-FFF2-40B4-BE49-F238E27FC236}">
                <a16:creationId xmlns:a16="http://schemas.microsoft.com/office/drawing/2014/main" id="{A35A7879-8150-0242-8ABE-E526095961C5}"/>
              </a:ext>
            </a:extLst>
          </p:cNvPr>
          <p:cNvSpPr>
            <a:spLocks noGrp="1"/>
          </p:cNvSpPr>
          <p:nvPr>
            <p:ph type="body" sz="quarter" idx="12"/>
          </p:nvPr>
        </p:nvSpPr>
        <p:spPr/>
        <p:txBody>
          <a:bodyPr/>
          <a:lstStyle/>
          <a:p>
            <a:pPr marL="360363" indent="-347663"/>
            <a:r>
              <a:rPr lang="de-CH" sz="1800">
                <a:sym typeface="Arial"/>
              </a:rPr>
              <a:t>Bonney et al. (2009). </a:t>
            </a:r>
            <a:r>
              <a:rPr lang="en-US" sz="1800">
                <a:sym typeface="Arial"/>
              </a:rPr>
              <a:t>Public Participation in Scientific Research: Defining the Field and Assessing Its Potential for Informal Science Education. A </a:t>
            </a:r>
            <a:r>
              <a:rPr lang="en-US" sz="1800" err="1">
                <a:sym typeface="Arial"/>
              </a:rPr>
              <a:t>Caise</a:t>
            </a:r>
            <a:r>
              <a:rPr lang="en-US" sz="1800">
                <a:sym typeface="Arial"/>
              </a:rPr>
              <a:t> Inquiry Group Report. Center for Advancement of Informal Science Education (CAISE), Washington, D.C., USA.</a:t>
            </a:r>
            <a:endParaRPr lang="de-CH" sz="1800"/>
          </a:p>
          <a:p>
            <a:pPr marL="360363" indent="-347663"/>
            <a:r>
              <a:rPr lang="de-CH" sz="1800"/>
              <a:t>Gibbons M et al. (1994). The </a:t>
            </a:r>
            <a:r>
              <a:rPr lang="de-CH" sz="1800" err="1"/>
              <a:t>new</a:t>
            </a:r>
            <a:r>
              <a:rPr lang="de-CH" sz="1800"/>
              <a:t> </a:t>
            </a:r>
            <a:r>
              <a:rPr lang="de-CH" sz="1800" err="1"/>
              <a:t>production</a:t>
            </a:r>
            <a:r>
              <a:rPr lang="de-CH" sz="1800"/>
              <a:t> </a:t>
            </a:r>
            <a:r>
              <a:rPr lang="de-CH" sz="1800" err="1"/>
              <a:t>of</a:t>
            </a:r>
            <a:r>
              <a:rPr lang="de-CH" sz="1800"/>
              <a:t> </a:t>
            </a:r>
            <a:r>
              <a:rPr lang="de-CH" sz="1800" err="1"/>
              <a:t>knowledge</a:t>
            </a:r>
            <a:r>
              <a:rPr lang="de-CH" sz="1800"/>
              <a:t>. The </a:t>
            </a:r>
            <a:r>
              <a:rPr lang="de-CH" sz="1800" err="1"/>
              <a:t>dynamics</a:t>
            </a:r>
            <a:r>
              <a:rPr lang="de-CH" sz="1800"/>
              <a:t> </a:t>
            </a:r>
            <a:r>
              <a:rPr lang="de-CH" sz="1800" err="1"/>
              <a:t>of</a:t>
            </a:r>
            <a:r>
              <a:rPr lang="de-CH" sz="1800"/>
              <a:t> </a:t>
            </a:r>
            <a:r>
              <a:rPr lang="de-CH" sz="1800" err="1"/>
              <a:t>science</a:t>
            </a:r>
            <a:r>
              <a:rPr lang="de-CH" sz="1800"/>
              <a:t> </a:t>
            </a:r>
            <a:r>
              <a:rPr lang="de-CH" sz="1800" err="1"/>
              <a:t>and</a:t>
            </a:r>
            <a:r>
              <a:rPr lang="de-CH" sz="1800"/>
              <a:t> </a:t>
            </a:r>
            <a:r>
              <a:rPr lang="de-CH" sz="1800" err="1"/>
              <a:t>research</a:t>
            </a:r>
            <a:r>
              <a:rPr lang="de-CH" sz="1800"/>
              <a:t> in </a:t>
            </a:r>
            <a:r>
              <a:rPr lang="de-CH" sz="1800" err="1"/>
              <a:t>contemporary</a:t>
            </a:r>
            <a:r>
              <a:rPr lang="de-CH" sz="1800"/>
              <a:t> </a:t>
            </a:r>
            <a:r>
              <a:rPr lang="de-CH" sz="1800" err="1"/>
              <a:t>societies</a:t>
            </a:r>
            <a:r>
              <a:rPr lang="de-CH" sz="1800"/>
              <a:t>. London: Sage.</a:t>
            </a:r>
          </a:p>
          <a:p>
            <a:pPr marL="360363" indent="-347663"/>
            <a:r>
              <a:rPr lang="en-US" sz="1800" err="1"/>
              <a:t>Krohn</a:t>
            </a:r>
            <a:r>
              <a:rPr lang="en-US" sz="1800"/>
              <a:t>, W., Grunwald, A., &amp; </a:t>
            </a:r>
            <a:r>
              <a:rPr lang="en-US" sz="1800" err="1"/>
              <a:t>Ukowitz</a:t>
            </a:r>
            <a:r>
              <a:rPr lang="en-US" sz="1800"/>
              <a:t>, M. (2017). </a:t>
            </a:r>
            <a:r>
              <a:rPr lang="de-CH" sz="1800"/>
              <a:t>Transdisziplinäre Forschung </a:t>
            </a:r>
            <a:r>
              <a:rPr lang="de-CH" sz="1800" err="1"/>
              <a:t>revisited</a:t>
            </a:r>
            <a:r>
              <a:rPr lang="de-CH" sz="1800"/>
              <a:t>: Erkenntnisinteresse, Forschungsgegenstände, Wissensform und Methodologie. </a:t>
            </a:r>
            <a:r>
              <a:rPr lang="en-US" sz="1800"/>
              <a:t>GAIA, 26(4), 341-347. </a:t>
            </a:r>
            <a:r>
              <a:rPr lang="en-US" sz="1800">
                <a:hlinkClick r:id="rId3"/>
              </a:rPr>
              <a:t>https://doi.org/10.14512/gaia.26.4.11</a:t>
            </a:r>
            <a:endParaRPr lang="en-US" sz="1800"/>
          </a:p>
          <a:p>
            <a:pPr marL="360363" indent="-347663"/>
            <a:r>
              <a:rPr lang="en-US" sz="1800"/>
              <a:t>Pohl, C., &amp; </a:t>
            </a:r>
            <a:r>
              <a:rPr lang="en-US" sz="1800" err="1"/>
              <a:t>Wuelser</a:t>
            </a:r>
            <a:r>
              <a:rPr lang="en-US" sz="1800"/>
              <a:t>, G. (2019). Methods for Co-Production of Knowledge among Diverse Disciplines and Stakeholders. In K. L. Hall, A. L. Vogel, &amp; K. </a:t>
            </a:r>
            <a:r>
              <a:rPr lang="en-US" sz="1800" err="1"/>
              <a:t>Crowston</a:t>
            </a:r>
            <a:r>
              <a:rPr lang="en-US" sz="1800"/>
              <a:t> (Eds.), Strategies for Team Science Success: Handbook of Evidence-based Principles for Cross-Disciplinary Science and Practical Lessons Learned from Health Researchers (pp. 115-121). Springer. </a:t>
            </a:r>
            <a:r>
              <a:rPr lang="en-US" sz="1800">
                <a:hlinkClick r:id="rId4"/>
              </a:rPr>
              <a:t>https://doi.org/10.1007/978-3-030-20992-6_8</a:t>
            </a:r>
            <a:r>
              <a:rPr lang="en-US" sz="1800"/>
              <a:t> </a:t>
            </a:r>
          </a:p>
        </p:txBody>
      </p:sp>
    </p:spTree>
    <p:extLst>
      <p:ext uri="{BB962C8B-B14F-4D97-AF65-F5344CB8AC3E}">
        <p14:creationId xmlns:p14="http://schemas.microsoft.com/office/powerpoint/2010/main" val="16442091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DD62874-30B4-7447-8BAD-E007A1E1A23F}"/>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8BDC4F0-9E43-AD4E-B47F-51D2761A000A}"/>
              </a:ext>
            </a:extLst>
          </p:cNvPr>
          <p:cNvSpPr>
            <a:spLocks noGrp="1"/>
          </p:cNvSpPr>
          <p:nvPr>
            <p:ph type="title"/>
          </p:nvPr>
        </p:nvSpPr>
        <p:spPr/>
        <p:txBody>
          <a:bodyPr/>
          <a:lstStyle/>
          <a:p>
            <a:r>
              <a:rPr lang="en-GB" err="1"/>
              <a:t>Referenzen</a:t>
            </a:r>
            <a:endParaRPr lang="en-GB"/>
          </a:p>
        </p:txBody>
      </p:sp>
      <p:sp>
        <p:nvSpPr>
          <p:cNvPr id="4" name="Textplatzhalter 3">
            <a:extLst>
              <a:ext uri="{FF2B5EF4-FFF2-40B4-BE49-F238E27FC236}">
                <a16:creationId xmlns:a16="http://schemas.microsoft.com/office/drawing/2014/main" id="{A35A7879-8150-0242-8ABE-E526095961C5}"/>
              </a:ext>
            </a:extLst>
          </p:cNvPr>
          <p:cNvSpPr>
            <a:spLocks noGrp="1"/>
          </p:cNvSpPr>
          <p:nvPr>
            <p:ph type="body" sz="quarter" idx="12"/>
          </p:nvPr>
        </p:nvSpPr>
        <p:spPr>
          <a:xfrm>
            <a:off x="760022" y="2021618"/>
            <a:ext cx="9622059" cy="4772472"/>
          </a:xfrm>
        </p:spPr>
        <p:txBody>
          <a:bodyPr/>
          <a:lstStyle/>
          <a:p>
            <a:pPr marL="360363" indent="-347663"/>
            <a:r>
              <a:rPr lang="en-US" sz="1800"/>
              <a:t>Pohl, C., </a:t>
            </a:r>
            <a:r>
              <a:rPr lang="en-US" sz="1800" err="1"/>
              <a:t>Kruetli</a:t>
            </a:r>
            <a:r>
              <a:rPr lang="en-US" sz="1800"/>
              <a:t>, P. &amp; </a:t>
            </a:r>
            <a:r>
              <a:rPr lang="en-US" sz="1800" err="1"/>
              <a:t>Stauffacher</a:t>
            </a:r>
            <a:r>
              <a:rPr lang="en-US" sz="1800"/>
              <a:t>, M. (2017). Ten Reflective Steps for Rendering Research Societally Relevant. GAIA, 26(1), </a:t>
            </a:r>
            <a:r>
              <a:rPr lang="de-CH" sz="1800"/>
              <a:t>43-51. </a:t>
            </a:r>
            <a:r>
              <a:rPr lang="de-CH" sz="1800">
                <a:hlinkClick r:id="rId3"/>
              </a:rPr>
              <a:t>https://doi.org/10.14512/gaia.26.1.10</a:t>
            </a:r>
            <a:endParaRPr lang="de-CH" sz="1800"/>
          </a:p>
          <a:p>
            <a:pPr marL="360363" indent="-347663"/>
            <a:r>
              <a:rPr lang="de-CH" sz="1800" err="1">
                <a:sym typeface="Arial"/>
              </a:rPr>
              <a:t>Shirk</a:t>
            </a:r>
            <a:r>
              <a:rPr lang="de-CH" sz="1800">
                <a:sym typeface="Arial"/>
              </a:rPr>
              <a:t> et al. (2012). </a:t>
            </a:r>
            <a:r>
              <a:rPr lang="en-US" sz="1800">
                <a:sym typeface="Arial"/>
              </a:rPr>
              <a:t>Public Participation in Scientific Research: A Framework for Deliberate Design. Ecology and Society 17(2): 29. </a:t>
            </a:r>
            <a:r>
              <a:rPr lang="en-US" sz="1800">
                <a:sym typeface="Arial"/>
                <a:hlinkClick r:id="rId4"/>
              </a:rPr>
              <a:t>http://dx.doi.org/10.5751/ES-04705-170229</a:t>
            </a:r>
            <a:r>
              <a:rPr lang="en-US" sz="1800">
                <a:sym typeface="Arial"/>
              </a:rPr>
              <a:t> </a:t>
            </a:r>
          </a:p>
          <a:p>
            <a:pPr marL="360363" indent="-347663"/>
            <a:r>
              <a:rPr lang="en-US" sz="1800"/>
              <a:t>Wickson, F., Carew, A. L., &amp; Russell, A. W. (2006). Transdisciplinary research: characteristics, quandaries and quality. </a:t>
            </a:r>
            <a:r>
              <a:rPr lang="de-CH" sz="1800"/>
              <a:t>Futures, 38(9), 1046-1059. </a:t>
            </a:r>
            <a:r>
              <a:rPr lang="de-CH" sz="1800">
                <a:hlinkClick r:id="rId5"/>
              </a:rPr>
              <a:t>https://doi.org/10.1016/j.futures.2006.02.011</a:t>
            </a:r>
            <a:r>
              <a:rPr lang="de-CH" sz="1800"/>
              <a:t> </a:t>
            </a:r>
          </a:p>
          <a:p>
            <a:pPr marL="360363" indent="-347663"/>
            <a:endParaRPr lang="de-CH" sz="1800"/>
          </a:p>
        </p:txBody>
      </p:sp>
    </p:spTree>
    <p:extLst>
      <p:ext uri="{BB962C8B-B14F-4D97-AF65-F5344CB8AC3E}">
        <p14:creationId xmlns:p14="http://schemas.microsoft.com/office/powerpoint/2010/main" val="3538762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5DD62874-30B4-7447-8BAD-E007A1E1A23F}"/>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88BDC4F0-9E43-AD4E-B47F-51D2761A000A}"/>
              </a:ext>
            </a:extLst>
          </p:cNvPr>
          <p:cNvSpPr>
            <a:spLocks noGrp="1"/>
          </p:cNvSpPr>
          <p:nvPr>
            <p:ph type="title"/>
          </p:nvPr>
        </p:nvSpPr>
        <p:spPr/>
        <p:txBody>
          <a:bodyPr/>
          <a:lstStyle/>
          <a:p>
            <a:r>
              <a:rPr lang="en-GB" err="1"/>
              <a:t>Referenzen</a:t>
            </a:r>
            <a:endParaRPr lang="en-GB"/>
          </a:p>
        </p:txBody>
      </p:sp>
      <p:sp>
        <p:nvSpPr>
          <p:cNvPr id="4" name="Textplatzhalter 3">
            <a:extLst>
              <a:ext uri="{FF2B5EF4-FFF2-40B4-BE49-F238E27FC236}">
                <a16:creationId xmlns:a16="http://schemas.microsoft.com/office/drawing/2014/main" id="{A35A7879-8150-0242-8ABE-E526095961C5}"/>
              </a:ext>
            </a:extLst>
          </p:cNvPr>
          <p:cNvSpPr>
            <a:spLocks noGrp="1"/>
          </p:cNvSpPr>
          <p:nvPr>
            <p:ph type="body" sz="quarter" idx="12"/>
          </p:nvPr>
        </p:nvSpPr>
        <p:spPr>
          <a:xfrm>
            <a:off x="760021" y="1700776"/>
            <a:ext cx="9622059" cy="4772472"/>
          </a:xfrm>
        </p:spPr>
        <p:txBody>
          <a:bodyPr/>
          <a:lstStyle/>
          <a:p>
            <a:pPr marL="360363" indent="-347663"/>
            <a:r>
              <a:rPr lang="de-DE" sz="1800" b="1" dirty="0"/>
              <a:t>Für die Auseinandersetzung mit Citizen Science, partizipativer Forschung und TD Forschung:</a:t>
            </a:r>
            <a:endParaRPr lang="en-US" sz="1800" b="1" dirty="0"/>
          </a:p>
          <a:p>
            <a:pPr marL="360363" indent="-347663"/>
            <a:r>
              <a:rPr lang="en-US" sz="1800" dirty="0"/>
              <a:t>Transdisciplinary Sustainability Research and Citizen Science: Options for Mutual Learning: </a:t>
            </a:r>
            <a:r>
              <a:rPr lang="en-US" sz="1800" dirty="0">
                <a:hlinkClick r:id="rId3"/>
              </a:rPr>
              <a:t>https://doi.org/10.14512/gaia.27.2.9</a:t>
            </a:r>
            <a:r>
              <a:rPr lang="en-US" sz="1800" dirty="0"/>
              <a:t> </a:t>
            </a:r>
          </a:p>
          <a:p>
            <a:pPr marL="360363" indent="-347663"/>
            <a:r>
              <a:rPr lang="en-US" sz="1800" dirty="0"/>
              <a:t>Ein </a:t>
            </a:r>
            <a:r>
              <a:rPr lang="en-US" sz="1800" dirty="0" err="1"/>
              <a:t>Vergleich</a:t>
            </a:r>
            <a:r>
              <a:rPr lang="en-US" sz="1800" dirty="0"/>
              <a:t> von ‘crowdsourcing, citizen science, transdisciplinary research: </a:t>
            </a:r>
            <a:r>
              <a:rPr lang="en-US" sz="1800" dirty="0">
                <a:hlinkClick r:id="rId4"/>
              </a:rPr>
              <a:t>https://doi.org/10.1016/j.futures.2014.02.005</a:t>
            </a:r>
            <a:r>
              <a:rPr lang="en-US" sz="1800" dirty="0"/>
              <a:t> </a:t>
            </a:r>
          </a:p>
          <a:p>
            <a:pPr marL="360363" indent="-347663"/>
            <a:r>
              <a:rPr lang="en-US" sz="1800" dirty="0"/>
              <a:t>Dialogue between transdisciplinary and action research: modus operandi and what we can learn from it: </a:t>
            </a:r>
            <a:r>
              <a:rPr lang="en-US" sz="1800" dirty="0">
                <a:hlinkClick r:id="rId5"/>
              </a:rPr>
              <a:t>https://transdisciplinarity.ch/de/veranstaltungen/itd-conferences/itd-conference-2021/pre-crafted-contributions/pc-2-3/</a:t>
            </a:r>
            <a:r>
              <a:rPr lang="en-US" sz="1800" dirty="0"/>
              <a:t> </a:t>
            </a:r>
          </a:p>
          <a:p>
            <a:pPr marL="360363" indent="-347663"/>
            <a:r>
              <a:rPr lang="de-CH" sz="1800" b="1" dirty="0"/>
              <a:t>Um vereinfacht und spielerisch Einblicke in die Grundlagen von Citizen Science erhalten:</a:t>
            </a:r>
          </a:p>
          <a:p>
            <a:pPr marL="360363" indent="-347663"/>
            <a:r>
              <a:rPr lang="de-CH" sz="1800" dirty="0"/>
              <a:t>E-Learning «Citizen Science entdecken»</a:t>
            </a:r>
          </a:p>
          <a:p>
            <a:pPr marL="360363" indent="-347663"/>
            <a:r>
              <a:rPr lang="en-US" sz="1800" dirty="0">
                <a:hlinkClick r:id="rId6"/>
              </a:rPr>
              <a:t>	https://e-learning.citizenscience.ch/#/</a:t>
            </a:r>
            <a:endParaRPr lang="en-US" sz="1800" dirty="0"/>
          </a:p>
          <a:p>
            <a:pPr marL="360363" indent="-347663"/>
            <a:endParaRPr lang="de-CH" sz="1800" dirty="0"/>
          </a:p>
        </p:txBody>
      </p:sp>
    </p:spTree>
    <p:extLst>
      <p:ext uri="{BB962C8B-B14F-4D97-AF65-F5344CB8AC3E}">
        <p14:creationId xmlns:p14="http://schemas.microsoft.com/office/powerpoint/2010/main" val="3446243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a:extLst>
              <a:ext uri="{FF2B5EF4-FFF2-40B4-BE49-F238E27FC236}">
                <a16:creationId xmlns:a16="http://schemas.microsoft.com/office/drawing/2014/main" id="{7C0B3EFA-E4DA-7143-B20D-698C3B5C9019}"/>
              </a:ext>
            </a:extLst>
          </p:cNvPr>
          <p:cNvGraphicFramePr>
            <a:graphicFrameLocks noChangeAspect="1"/>
          </p:cNvGraphicFramePr>
          <p:nvPr>
            <p:extLst>
              <p:ext uri="{D42A27DB-BD31-4B8C-83A1-F6EECF244321}">
                <p14:modId xmlns:p14="http://schemas.microsoft.com/office/powerpoint/2010/main" val="715948952"/>
              </p:ext>
            </p:extLst>
          </p:nvPr>
        </p:nvGraphicFramePr>
        <p:xfrm>
          <a:off x="1997255" y="1348782"/>
          <a:ext cx="8375520" cy="41022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hteckige Legende 19">
            <a:extLst>
              <a:ext uri="{FF2B5EF4-FFF2-40B4-BE49-F238E27FC236}">
                <a16:creationId xmlns:a16="http://schemas.microsoft.com/office/drawing/2014/main" id="{C0B4AF8A-1C29-42FF-66E8-82719C736CC6}"/>
              </a:ext>
            </a:extLst>
          </p:cNvPr>
          <p:cNvSpPr/>
          <p:nvPr/>
        </p:nvSpPr>
        <p:spPr>
          <a:xfrm>
            <a:off x="313159" y="1665600"/>
            <a:ext cx="3101085" cy="877311"/>
          </a:xfrm>
          <a:prstGeom prst="wedgeRectCallout">
            <a:avLst>
              <a:gd name="adj1" fmla="val -2254"/>
              <a:gd name="adj2" fmla="val 121270"/>
            </a:avLst>
          </a:prstGeom>
        </p:spPr>
        <p:style>
          <a:lnRef idx="2">
            <a:schemeClr val="accent6">
              <a:shade val="50000"/>
            </a:schemeClr>
          </a:lnRef>
          <a:fillRef idx="1">
            <a:schemeClr val="accent6"/>
          </a:fillRef>
          <a:effectRef idx="0">
            <a:schemeClr val="accent6"/>
          </a:effectRef>
          <a:fontRef idx="minor">
            <a:schemeClr val="lt1"/>
          </a:fontRef>
        </p:style>
        <p:txBody>
          <a:bodyPr lIns="91440" tIns="45720" rIns="91440" bIns="45720" rtlCol="0" anchor="ctr"/>
          <a:lstStyle/>
          <a:p>
            <a:pPr algn="ctr"/>
            <a:r>
              <a:rPr lang="de-DE" sz="1600">
                <a:solidFill>
                  <a:schemeClr val="tx1"/>
                </a:solidFill>
              </a:rPr>
              <a:t>Kick-off:</a:t>
            </a:r>
          </a:p>
          <a:p>
            <a:pPr algn="ctr"/>
            <a:r>
              <a:rPr lang="de-DE" sz="1600">
                <a:solidFill>
                  <a:schemeClr val="tx1"/>
                </a:solidFill>
              </a:rPr>
              <a:t>Ablauf Methodenmontage, Zentrale Konzepte</a:t>
            </a:r>
            <a:endParaRPr lang="de-DE" sz="1600">
              <a:solidFill>
                <a:schemeClr val="tx1"/>
              </a:solidFill>
              <a:cs typeface="Arial"/>
            </a:endParaRPr>
          </a:p>
        </p:txBody>
      </p:sp>
      <p:sp>
        <p:nvSpPr>
          <p:cNvPr id="2" name="Fußzeilenplatzhalter 1">
            <a:extLst>
              <a:ext uri="{FF2B5EF4-FFF2-40B4-BE49-F238E27FC236}">
                <a16:creationId xmlns:a16="http://schemas.microsoft.com/office/drawing/2014/main" id="{EBBC64D4-FF6A-EC4B-AEB8-42BB08894360}"/>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430797E0-6EC3-304E-96DE-23741B819AA5}"/>
              </a:ext>
            </a:extLst>
          </p:cNvPr>
          <p:cNvSpPr>
            <a:spLocks noGrp="1"/>
          </p:cNvSpPr>
          <p:nvPr>
            <p:ph type="title"/>
          </p:nvPr>
        </p:nvSpPr>
        <p:spPr>
          <a:xfrm>
            <a:off x="760021" y="403225"/>
            <a:ext cx="9622059" cy="1460500"/>
          </a:xfrm>
        </p:spPr>
        <p:txBody>
          <a:bodyPr/>
          <a:lstStyle/>
          <a:p>
            <a:r>
              <a:rPr lang="de-CH" sz="4000">
                <a:latin typeface="Avenir Next Condensed"/>
              </a:rPr>
              <a:t>Willkommen! - Entdecken Sie Methoden &amp; Tools für die Ko-Produktion von Wissen</a:t>
            </a:r>
          </a:p>
        </p:txBody>
      </p:sp>
      <p:sp>
        <p:nvSpPr>
          <p:cNvPr id="6" name="Abgerundetes Rechteck 5">
            <a:extLst>
              <a:ext uri="{FF2B5EF4-FFF2-40B4-BE49-F238E27FC236}">
                <a16:creationId xmlns:a16="http://schemas.microsoft.com/office/drawing/2014/main" id="{2AED359D-73A9-724A-A0F4-59D091F1F77A}"/>
              </a:ext>
            </a:extLst>
          </p:cNvPr>
          <p:cNvSpPr/>
          <p:nvPr/>
        </p:nvSpPr>
        <p:spPr>
          <a:xfrm>
            <a:off x="2091962" y="4200907"/>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45720" rIns="72000" bIns="45720" rtlCol="0" anchor="ctr"/>
          <a:lstStyle/>
          <a:p>
            <a:pPr algn="ctr"/>
            <a:r>
              <a:rPr lang="en-GB" sz="1600"/>
              <a:t>Idea Tree</a:t>
            </a:r>
            <a:endParaRPr lang="en-GB" sz="1600">
              <a:cs typeface="Arial"/>
            </a:endParaRPr>
          </a:p>
        </p:txBody>
      </p:sp>
      <p:sp>
        <p:nvSpPr>
          <p:cNvPr id="8" name="Oval 7">
            <a:extLst>
              <a:ext uri="{FF2B5EF4-FFF2-40B4-BE49-F238E27FC236}">
                <a16:creationId xmlns:a16="http://schemas.microsoft.com/office/drawing/2014/main" id="{85B2E4DA-9EE6-9349-A529-187C804CCED7}"/>
              </a:ext>
            </a:extLst>
          </p:cNvPr>
          <p:cNvSpPr/>
          <p:nvPr/>
        </p:nvSpPr>
        <p:spPr>
          <a:xfrm>
            <a:off x="158601" y="4250529"/>
            <a:ext cx="1556709" cy="688733"/>
          </a:xfrm>
          <a:prstGeom prst="ellipse">
            <a:avLst/>
          </a:prstGeom>
          <a:solidFill>
            <a:srgbClr val="5B6468"/>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err="1"/>
              <a:t>Methode</a:t>
            </a:r>
            <a:r>
              <a:rPr lang="en-GB"/>
              <a:t> </a:t>
            </a:r>
            <a:r>
              <a:rPr lang="en-GB" sz="1400"/>
              <a:t>(</a:t>
            </a:r>
            <a:r>
              <a:rPr lang="en-GB" sz="1400" err="1"/>
              <a:t>Beispiel</a:t>
            </a:r>
            <a:r>
              <a:rPr lang="en-GB" sz="1400"/>
              <a:t>)</a:t>
            </a:r>
          </a:p>
        </p:txBody>
      </p:sp>
      <p:sp>
        <p:nvSpPr>
          <p:cNvPr id="11" name="Abgerundetes Rechteck 10">
            <a:extLst>
              <a:ext uri="{FF2B5EF4-FFF2-40B4-BE49-F238E27FC236}">
                <a16:creationId xmlns:a16="http://schemas.microsoft.com/office/drawing/2014/main" id="{3054D252-A3BB-204A-8E1C-263543628A38}"/>
              </a:ext>
            </a:extLst>
          </p:cNvPr>
          <p:cNvSpPr/>
          <p:nvPr/>
        </p:nvSpPr>
        <p:spPr>
          <a:xfrm>
            <a:off x="4426082" y="4248412"/>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Theory of Change</a:t>
            </a:r>
          </a:p>
        </p:txBody>
      </p:sp>
      <p:sp>
        <p:nvSpPr>
          <p:cNvPr id="12" name="Abgerundetes Rechteck 11">
            <a:extLst>
              <a:ext uri="{FF2B5EF4-FFF2-40B4-BE49-F238E27FC236}">
                <a16:creationId xmlns:a16="http://schemas.microsoft.com/office/drawing/2014/main" id="{F649114B-22C5-204B-BD5B-C4C1EC678EE7}"/>
              </a:ext>
            </a:extLst>
          </p:cNvPr>
          <p:cNvSpPr/>
          <p:nvPr/>
        </p:nvSpPr>
        <p:spPr>
          <a:xfrm>
            <a:off x="6445872" y="4197507"/>
            <a:ext cx="1806168" cy="117574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a:t>Functional-Dynamic Stakeholder Involvement</a:t>
            </a:r>
            <a:endParaRPr lang="en-GB" sz="1600">
              <a:cs typeface="Arial"/>
            </a:endParaRPr>
          </a:p>
        </p:txBody>
      </p:sp>
      <p:sp>
        <p:nvSpPr>
          <p:cNvPr id="7" name="Oval 6">
            <a:extLst>
              <a:ext uri="{FF2B5EF4-FFF2-40B4-BE49-F238E27FC236}">
                <a16:creationId xmlns:a16="http://schemas.microsoft.com/office/drawing/2014/main" id="{53B0F93A-A865-DC40-893C-57216C4CF9C7}"/>
              </a:ext>
            </a:extLst>
          </p:cNvPr>
          <p:cNvSpPr/>
          <p:nvPr/>
        </p:nvSpPr>
        <p:spPr>
          <a:xfrm>
            <a:off x="161333" y="3044022"/>
            <a:ext cx="1510679" cy="688733"/>
          </a:xfrm>
          <a:prstGeom prst="ellipse">
            <a:avLst/>
          </a:prstGeom>
          <a:solidFill>
            <a:srgbClr val="5B6468"/>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err="1"/>
              <a:t>Heraus-forderung</a:t>
            </a:r>
            <a:endParaRPr lang="en-GB"/>
          </a:p>
        </p:txBody>
      </p:sp>
      <p:sp>
        <p:nvSpPr>
          <p:cNvPr id="4" name="Abgerundetes Rechteck 3">
            <a:extLst>
              <a:ext uri="{FF2B5EF4-FFF2-40B4-BE49-F238E27FC236}">
                <a16:creationId xmlns:a16="http://schemas.microsoft.com/office/drawing/2014/main" id="{3C14E836-ED8E-C742-9752-B30E2720CF7D}"/>
              </a:ext>
            </a:extLst>
          </p:cNvPr>
          <p:cNvSpPr/>
          <p:nvPr/>
        </p:nvSpPr>
        <p:spPr>
          <a:xfrm>
            <a:off x="9035341" y="4197507"/>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1600"/>
              <a:t>Three Types of Knowledge</a:t>
            </a:r>
          </a:p>
        </p:txBody>
      </p:sp>
    </p:spTree>
    <p:extLst>
      <p:ext uri="{BB962C8B-B14F-4D97-AF65-F5344CB8AC3E}">
        <p14:creationId xmlns:p14="http://schemas.microsoft.com/office/powerpoint/2010/main" val="277964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a:extLst>
              <a:ext uri="{FF2B5EF4-FFF2-40B4-BE49-F238E27FC236}">
                <a16:creationId xmlns:a16="http://schemas.microsoft.com/office/drawing/2014/main" id="{7C0B3EFA-E4DA-7143-B20D-698C3B5C9019}"/>
              </a:ext>
            </a:extLst>
          </p:cNvPr>
          <p:cNvGraphicFramePr>
            <a:graphicFrameLocks noChangeAspect="1"/>
          </p:cNvGraphicFramePr>
          <p:nvPr>
            <p:extLst>
              <p:ext uri="{D42A27DB-BD31-4B8C-83A1-F6EECF244321}">
                <p14:modId xmlns:p14="http://schemas.microsoft.com/office/powerpoint/2010/main" val="4111779537"/>
              </p:ext>
            </p:extLst>
          </p:nvPr>
        </p:nvGraphicFramePr>
        <p:xfrm>
          <a:off x="2392236" y="1546581"/>
          <a:ext cx="5674205" cy="3437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ußzeilenplatzhalter 1">
            <a:extLst>
              <a:ext uri="{FF2B5EF4-FFF2-40B4-BE49-F238E27FC236}">
                <a16:creationId xmlns:a16="http://schemas.microsoft.com/office/drawing/2014/main" id="{EBBC64D4-FF6A-EC4B-AEB8-42BB08894360}"/>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430797E0-6EC3-304E-96DE-23741B819AA5}"/>
              </a:ext>
            </a:extLst>
          </p:cNvPr>
          <p:cNvSpPr>
            <a:spLocks noGrp="1"/>
          </p:cNvSpPr>
          <p:nvPr>
            <p:ph type="title"/>
          </p:nvPr>
        </p:nvSpPr>
        <p:spPr>
          <a:xfrm>
            <a:off x="760021" y="403225"/>
            <a:ext cx="9622059" cy="1460500"/>
          </a:xfrm>
        </p:spPr>
        <p:txBody>
          <a:bodyPr/>
          <a:lstStyle/>
          <a:p>
            <a:r>
              <a:rPr lang="de-CH" sz="4000">
                <a:latin typeface="Avenir Next Condensed"/>
              </a:rPr>
              <a:t>Entdecken Sie Methoden &amp; Tools für die Ko-Produktion von Wissen (2)</a:t>
            </a:r>
          </a:p>
        </p:txBody>
      </p:sp>
      <p:sp>
        <p:nvSpPr>
          <p:cNvPr id="6" name="Abgerundetes Rechteck 5">
            <a:extLst>
              <a:ext uri="{FF2B5EF4-FFF2-40B4-BE49-F238E27FC236}">
                <a16:creationId xmlns:a16="http://schemas.microsoft.com/office/drawing/2014/main" id="{2AED359D-73A9-724A-A0F4-59D091F1F77A}"/>
              </a:ext>
            </a:extLst>
          </p:cNvPr>
          <p:cNvSpPr/>
          <p:nvPr/>
        </p:nvSpPr>
        <p:spPr>
          <a:xfrm>
            <a:off x="2882855" y="4193043"/>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45720" rIns="72000" bIns="45720" rtlCol="0" anchor="ctr"/>
          <a:lstStyle/>
          <a:p>
            <a:pPr algn="ctr"/>
            <a:r>
              <a:rPr lang="en-GB" sz="1600"/>
              <a:t>Nomadic Concepts</a:t>
            </a:r>
            <a:endParaRPr lang="en-GB" sz="1600">
              <a:cs typeface="Arial"/>
            </a:endParaRPr>
          </a:p>
        </p:txBody>
      </p:sp>
      <p:sp>
        <p:nvSpPr>
          <p:cNvPr id="8" name="Oval 7">
            <a:extLst>
              <a:ext uri="{FF2B5EF4-FFF2-40B4-BE49-F238E27FC236}">
                <a16:creationId xmlns:a16="http://schemas.microsoft.com/office/drawing/2014/main" id="{85B2E4DA-9EE6-9349-A529-187C804CCED7}"/>
              </a:ext>
            </a:extLst>
          </p:cNvPr>
          <p:cNvSpPr/>
          <p:nvPr/>
        </p:nvSpPr>
        <p:spPr>
          <a:xfrm>
            <a:off x="316865" y="4013003"/>
            <a:ext cx="1556709" cy="688733"/>
          </a:xfrm>
          <a:prstGeom prst="ellipse">
            <a:avLst/>
          </a:prstGeom>
          <a:solidFill>
            <a:srgbClr val="5B6468"/>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err="1"/>
              <a:t>Methode</a:t>
            </a:r>
            <a:r>
              <a:rPr lang="en-GB"/>
              <a:t> </a:t>
            </a:r>
            <a:r>
              <a:rPr lang="en-GB" sz="1400"/>
              <a:t>(</a:t>
            </a:r>
            <a:r>
              <a:rPr lang="en-GB" sz="1400" err="1"/>
              <a:t>Beispiel</a:t>
            </a:r>
            <a:r>
              <a:rPr lang="en-GB" sz="1400"/>
              <a:t>)</a:t>
            </a:r>
          </a:p>
        </p:txBody>
      </p:sp>
      <p:sp>
        <p:nvSpPr>
          <p:cNvPr id="12" name="Abgerundetes Rechteck 11">
            <a:extLst>
              <a:ext uri="{FF2B5EF4-FFF2-40B4-BE49-F238E27FC236}">
                <a16:creationId xmlns:a16="http://schemas.microsoft.com/office/drawing/2014/main" id="{F649114B-22C5-204B-BD5B-C4C1EC678EE7}"/>
              </a:ext>
            </a:extLst>
          </p:cNvPr>
          <p:cNvSpPr/>
          <p:nvPr/>
        </p:nvSpPr>
        <p:spPr>
          <a:xfrm>
            <a:off x="6263655" y="4191959"/>
            <a:ext cx="1394335" cy="763683"/>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err="1"/>
              <a:t>Storywall</a:t>
            </a:r>
            <a:endParaRPr lang="de-DE" err="1"/>
          </a:p>
        </p:txBody>
      </p:sp>
      <p:sp>
        <p:nvSpPr>
          <p:cNvPr id="7" name="Oval 6">
            <a:extLst>
              <a:ext uri="{FF2B5EF4-FFF2-40B4-BE49-F238E27FC236}">
                <a16:creationId xmlns:a16="http://schemas.microsoft.com/office/drawing/2014/main" id="{53B0F93A-A865-DC40-893C-57216C4CF9C7}"/>
              </a:ext>
            </a:extLst>
          </p:cNvPr>
          <p:cNvSpPr/>
          <p:nvPr/>
        </p:nvSpPr>
        <p:spPr>
          <a:xfrm>
            <a:off x="335423" y="2917342"/>
            <a:ext cx="1510679" cy="688733"/>
          </a:xfrm>
          <a:prstGeom prst="ellipse">
            <a:avLst/>
          </a:prstGeom>
          <a:solidFill>
            <a:srgbClr val="5B6468"/>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GB" err="1"/>
              <a:t>Heraus-forderung</a:t>
            </a:r>
            <a:endParaRPr lang="en-GB"/>
          </a:p>
        </p:txBody>
      </p:sp>
      <p:sp>
        <p:nvSpPr>
          <p:cNvPr id="13" name="Textfeld 21">
            <a:extLst>
              <a:ext uri="{FF2B5EF4-FFF2-40B4-BE49-F238E27FC236}">
                <a16:creationId xmlns:a16="http://schemas.microsoft.com/office/drawing/2014/main" id="{05268D87-11B7-D032-DF56-387908BE2B8B}"/>
              </a:ext>
            </a:extLst>
          </p:cNvPr>
          <p:cNvSpPr txBox="1"/>
          <p:nvPr/>
        </p:nvSpPr>
        <p:spPr>
          <a:xfrm>
            <a:off x="3410465" y="5852349"/>
            <a:ext cx="4257682" cy="1498283"/>
          </a:xfrm>
          <a:prstGeom prst="roundRect">
            <a:avLst/>
          </a:prstGeom>
          <a:solidFill>
            <a:schemeClr val="bg2"/>
          </a:solid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de-CH" sz="1600"/>
              <a:t>Inhalte der Methoden-Sitzungen:</a:t>
            </a:r>
          </a:p>
          <a:p>
            <a:pPr marL="285750" indent="-285750">
              <a:buFont typeface="Arial" panose="020B0604020202020204" pitchFamily="34" charset="0"/>
              <a:buChar char="•"/>
            </a:pPr>
            <a:r>
              <a:rPr lang="de-CH" sz="1600"/>
              <a:t>Methodenbeschreibung</a:t>
            </a:r>
          </a:p>
          <a:p>
            <a:pPr marL="285750" indent="-285750">
              <a:buFont typeface="Arial" panose="020B0604020202020204" pitchFamily="34" charset="0"/>
              <a:buChar char="•"/>
            </a:pPr>
            <a:r>
              <a:rPr lang="de-CH" sz="1600"/>
              <a:t>Methode direkt erleben/anwenden</a:t>
            </a:r>
          </a:p>
          <a:p>
            <a:pPr marL="285750" indent="-285750">
              <a:buFont typeface="Arial" panose="020B0604020202020204" pitchFamily="34" charset="0"/>
              <a:buChar char="•"/>
            </a:pPr>
            <a:r>
              <a:rPr lang="de-CH" sz="1600"/>
              <a:t>Chancen, Herausforderungen</a:t>
            </a:r>
          </a:p>
          <a:p>
            <a:pPr marL="285750" indent="-285750">
              <a:buFont typeface="Arial" panose="020B0604020202020204" pitchFamily="34" charset="0"/>
              <a:buChar char="•"/>
            </a:pPr>
            <a:r>
              <a:rPr lang="de-CH" sz="1600"/>
              <a:t>Einsatzgebiete, Kontextualisierung</a:t>
            </a:r>
          </a:p>
        </p:txBody>
      </p:sp>
    </p:spTree>
    <p:extLst>
      <p:ext uri="{BB962C8B-B14F-4D97-AF65-F5344CB8AC3E}">
        <p14:creationId xmlns:p14="http://schemas.microsoft.com/office/powerpoint/2010/main" val="3813714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1B4F0C8D-505F-4C4B-B2A0-96D1606801A4}"/>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B66AFE54-2E4C-534D-8994-171C15992D37}"/>
              </a:ext>
            </a:extLst>
          </p:cNvPr>
          <p:cNvSpPr>
            <a:spLocks noGrp="1"/>
          </p:cNvSpPr>
          <p:nvPr>
            <p:ph type="title"/>
          </p:nvPr>
        </p:nvSpPr>
        <p:spPr/>
        <p:txBody>
          <a:bodyPr/>
          <a:lstStyle/>
          <a:p>
            <a:r>
              <a:rPr lang="en-GB" sz="4200"/>
              <a:t>Quelle: www.transdisciplinarity.ch/toolbox</a:t>
            </a:r>
          </a:p>
        </p:txBody>
      </p:sp>
      <p:pic>
        <p:nvPicPr>
          <p:cNvPr id="7" name="Grafik 6">
            <a:extLst>
              <a:ext uri="{FF2B5EF4-FFF2-40B4-BE49-F238E27FC236}">
                <a16:creationId xmlns:a16="http://schemas.microsoft.com/office/drawing/2014/main" id="{CAFCE970-4574-8D42-B482-6161305D50E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989750" y="4104953"/>
            <a:ext cx="4463291" cy="2639160"/>
          </a:xfrm>
          <a:prstGeom prst="rect">
            <a:avLst/>
          </a:prstGeom>
        </p:spPr>
      </p:pic>
      <p:pic>
        <p:nvPicPr>
          <p:cNvPr id="8" name="Grafik 7">
            <a:extLst>
              <a:ext uri="{FF2B5EF4-FFF2-40B4-BE49-F238E27FC236}">
                <a16:creationId xmlns:a16="http://schemas.microsoft.com/office/drawing/2014/main" id="{3579B436-1BA7-5847-8E99-4E386A0DD53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6493312" y="4104953"/>
            <a:ext cx="4337306" cy="2639160"/>
          </a:xfrm>
          <a:prstGeom prst="rect">
            <a:avLst/>
          </a:prstGeom>
        </p:spPr>
      </p:pic>
      <p:pic>
        <p:nvPicPr>
          <p:cNvPr id="14" name="Grafik 13">
            <a:extLst>
              <a:ext uri="{FF2B5EF4-FFF2-40B4-BE49-F238E27FC236}">
                <a16:creationId xmlns:a16="http://schemas.microsoft.com/office/drawing/2014/main" id="{778AFCB8-EA6E-E94F-A333-F856FC39C71A}"/>
              </a:ext>
            </a:extLst>
          </p:cNvPr>
          <p:cNvPicPr>
            <a:picLocks noChangeAspect="1"/>
          </p:cNvPicPr>
          <p:nvPr/>
        </p:nvPicPr>
        <p:blipFill rotWithShape="1">
          <a:blip r:embed="rId5"/>
          <a:srcRect t="3751" b="12421"/>
          <a:stretch/>
        </p:blipFill>
        <p:spPr>
          <a:xfrm>
            <a:off x="644105" y="1578824"/>
            <a:ext cx="9062244" cy="2526129"/>
          </a:xfrm>
          <a:prstGeom prst="rect">
            <a:avLst/>
          </a:prstGeom>
        </p:spPr>
      </p:pic>
      <p:sp>
        <p:nvSpPr>
          <p:cNvPr id="5" name="Rechteckige Legende 4">
            <a:extLst>
              <a:ext uri="{FF2B5EF4-FFF2-40B4-BE49-F238E27FC236}">
                <a16:creationId xmlns:a16="http://schemas.microsoft.com/office/drawing/2014/main" id="{324ACD04-71F3-2647-8596-EDB0E587B11C}"/>
              </a:ext>
            </a:extLst>
          </p:cNvPr>
          <p:cNvSpPr/>
          <p:nvPr/>
        </p:nvSpPr>
        <p:spPr>
          <a:xfrm>
            <a:off x="180565" y="4262214"/>
            <a:ext cx="1768914" cy="2398491"/>
          </a:xfrm>
          <a:prstGeom prst="wedgeRectCallout">
            <a:avLst>
              <a:gd name="adj1" fmla="val 70808"/>
              <a:gd name="adj2" fmla="val -4167"/>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a:latin typeface="Avenir Next Condensed" panose="020B0506020202020204" pitchFamily="34" charset="0"/>
              </a:rPr>
              <a:t>Hier bilden wir idealtypisch einen transdisziplinären Forschungsprozess ab, beschreiben konkrete Situationen und empfehlen dafür Methoden.</a:t>
            </a:r>
          </a:p>
        </p:txBody>
      </p:sp>
      <p:sp>
        <p:nvSpPr>
          <p:cNvPr id="9" name="Rechteckige Legende 8">
            <a:extLst>
              <a:ext uri="{FF2B5EF4-FFF2-40B4-BE49-F238E27FC236}">
                <a16:creationId xmlns:a16="http://schemas.microsoft.com/office/drawing/2014/main" id="{0FFB2B2C-9F22-054A-9978-16FC1947C36F}"/>
              </a:ext>
            </a:extLst>
          </p:cNvPr>
          <p:cNvSpPr/>
          <p:nvPr/>
        </p:nvSpPr>
        <p:spPr>
          <a:xfrm>
            <a:off x="8826485" y="4110771"/>
            <a:ext cx="1800000" cy="493938"/>
          </a:xfrm>
          <a:prstGeom prst="wedgeRectCallout">
            <a:avLst>
              <a:gd name="adj1" fmla="val -78149"/>
              <a:gd name="adj2" fmla="val 35246"/>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a:latin typeface="Avenir Next Condensed" panose="020B0506020202020204" pitchFamily="34" charset="0"/>
              </a:rPr>
              <a:t>Alphabetische Liste der Methoden</a:t>
            </a:r>
          </a:p>
        </p:txBody>
      </p:sp>
      <p:sp>
        <p:nvSpPr>
          <p:cNvPr id="10" name="Rechteckige Legende 9">
            <a:extLst>
              <a:ext uri="{FF2B5EF4-FFF2-40B4-BE49-F238E27FC236}">
                <a16:creationId xmlns:a16="http://schemas.microsoft.com/office/drawing/2014/main" id="{02873DE6-905D-B243-B132-9DF955B24D76}"/>
              </a:ext>
            </a:extLst>
          </p:cNvPr>
          <p:cNvSpPr/>
          <p:nvPr/>
        </p:nvSpPr>
        <p:spPr>
          <a:xfrm>
            <a:off x="8809891" y="4745470"/>
            <a:ext cx="1796457" cy="2318877"/>
          </a:xfrm>
          <a:prstGeom prst="wedgeRectCallout">
            <a:avLst>
              <a:gd name="adj1" fmla="val -232733"/>
              <a:gd name="adj2" fmla="val -33889"/>
            </a:avLst>
          </a:prstGeom>
        </p:spPr>
        <p:style>
          <a:lnRef idx="1">
            <a:schemeClr val="accent3"/>
          </a:lnRef>
          <a:fillRef idx="2">
            <a:schemeClr val="accent3"/>
          </a:fillRef>
          <a:effectRef idx="1">
            <a:schemeClr val="accent3"/>
          </a:effectRef>
          <a:fontRef idx="minor">
            <a:schemeClr val="dk1"/>
          </a:fontRef>
        </p:style>
        <p:txBody>
          <a:bodyPr rtlCol="0" anchor="ctr"/>
          <a:lstStyle/>
          <a:p>
            <a:r>
              <a:rPr lang="de-CH" sz="1600">
                <a:latin typeface="Avenir Next Condensed" panose="020B0506020202020204" pitchFamily="34" charset="0"/>
              </a:rPr>
              <a:t>Zusammen mit der </a:t>
            </a:r>
            <a:r>
              <a:rPr lang="de-CH" sz="1600" err="1">
                <a:latin typeface="Avenir Next Condensed" panose="020B0506020202020204" pitchFamily="34" charset="0"/>
              </a:rPr>
              <a:t>td</a:t>
            </a:r>
            <a:r>
              <a:rPr lang="de-CH" sz="1600">
                <a:latin typeface="Avenir Next Condensed" panose="020B0506020202020204" pitchFamily="34" charset="0"/>
              </a:rPr>
              <a:t> </a:t>
            </a:r>
            <a:r>
              <a:rPr lang="de-CH" sz="1600" err="1">
                <a:latin typeface="Avenir Next Condensed" panose="020B0506020202020204" pitchFamily="34" charset="0"/>
              </a:rPr>
              <a:t>community</a:t>
            </a:r>
            <a:r>
              <a:rPr lang="de-CH" sz="1600">
                <a:latin typeface="Avenir Next Condensed" panose="020B0506020202020204" pitchFamily="34" charset="0"/>
              </a:rPr>
              <a:t> identifizierten wir Herausforderungen in </a:t>
            </a:r>
            <a:r>
              <a:rPr lang="de-CH" sz="1600" err="1">
                <a:latin typeface="Avenir Next Condensed" panose="020B0506020202020204" pitchFamily="34" charset="0"/>
              </a:rPr>
              <a:t>td</a:t>
            </a:r>
            <a:r>
              <a:rPr lang="de-CH" sz="1600">
                <a:latin typeface="Avenir Next Condensed" panose="020B0506020202020204" pitchFamily="34" charset="0"/>
              </a:rPr>
              <a:t> Forschung, beschreiben konkrete </a:t>
            </a:r>
            <a:r>
              <a:rPr lang="de-CH" sz="1600" err="1">
                <a:latin typeface="Avenir Next Condensed" panose="020B0506020202020204" pitchFamily="34" charset="0"/>
              </a:rPr>
              <a:t>Situatio-nen</a:t>
            </a:r>
            <a:r>
              <a:rPr lang="de-CH" sz="1600">
                <a:latin typeface="Avenir Next Condensed" panose="020B0506020202020204" pitchFamily="34" charset="0"/>
              </a:rPr>
              <a:t> und empfehlen Methoden dazu.</a:t>
            </a:r>
          </a:p>
        </p:txBody>
      </p:sp>
    </p:spTree>
    <p:extLst>
      <p:ext uri="{BB962C8B-B14F-4D97-AF65-F5344CB8AC3E}">
        <p14:creationId xmlns:p14="http://schemas.microsoft.com/office/powerpoint/2010/main" val="3807577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727538F6-4E24-6582-F017-7F7AB18B6F99}"/>
              </a:ext>
            </a:extLst>
          </p:cNvPr>
          <p:cNvSpPr>
            <a:spLocks noGrp="1"/>
          </p:cNvSpPr>
          <p:nvPr>
            <p:ph type="ftr" sz="quarter" idx="11"/>
          </p:nvPr>
        </p:nvSpPr>
        <p:spPr/>
        <p:txBody>
          <a:bodyPr/>
          <a:lstStyle/>
          <a:p>
            <a:pPr algn="r"/>
            <a:r>
              <a:rPr lang="en-US"/>
              <a:t>td-net · PWA · zoom · 07.11.2022</a:t>
            </a:r>
          </a:p>
        </p:txBody>
      </p:sp>
      <p:sp>
        <p:nvSpPr>
          <p:cNvPr id="3" name="Titel 2">
            <a:extLst>
              <a:ext uri="{FF2B5EF4-FFF2-40B4-BE49-F238E27FC236}">
                <a16:creationId xmlns:a16="http://schemas.microsoft.com/office/drawing/2014/main" id="{714B3E6D-0AB4-37C3-1839-581EC0832FE8}"/>
              </a:ext>
            </a:extLst>
          </p:cNvPr>
          <p:cNvSpPr>
            <a:spLocks noGrp="1"/>
          </p:cNvSpPr>
          <p:nvPr>
            <p:ph type="title"/>
          </p:nvPr>
        </p:nvSpPr>
        <p:spPr/>
        <p:txBody>
          <a:bodyPr/>
          <a:lstStyle/>
          <a:p>
            <a:pPr algn="r"/>
            <a:r>
              <a:rPr lang="en-GB" err="1"/>
              <a:t>Herausforderungen</a:t>
            </a:r>
            <a:br>
              <a:rPr lang="en-GB"/>
            </a:br>
            <a:r>
              <a:rPr lang="en-GB" sz="2400"/>
              <a:t>(search by key issues)</a:t>
            </a:r>
            <a:endParaRPr lang="de-DE" sz="2400"/>
          </a:p>
        </p:txBody>
      </p:sp>
      <p:sp>
        <p:nvSpPr>
          <p:cNvPr id="4" name="Textplatzhalter 3">
            <a:extLst>
              <a:ext uri="{FF2B5EF4-FFF2-40B4-BE49-F238E27FC236}">
                <a16:creationId xmlns:a16="http://schemas.microsoft.com/office/drawing/2014/main" id="{2D9C6200-79D3-B4C3-3BD9-5B9B57C484A6}"/>
              </a:ext>
            </a:extLst>
          </p:cNvPr>
          <p:cNvSpPr>
            <a:spLocks noGrp="1"/>
          </p:cNvSpPr>
          <p:nvPr>
            <p:ph type="body" sz="quarter" idx="12"/>
          </p:nvPr>
        </p:nvSpPr>
        <p:spPr/>
        <p:txBody>
          <a:bodyPr/>
          <a:lstStyle/>
          <a:p>
            <a:endParaRPr lang="de-DE"/>
          </a:p>
        </p:txBody>
      </p:sp>
      <p:pic>
        <p:nvPicPr>
          <p:cNvPr id="6" name="Grafik 5">
            <a:extLst>
              <a:ext uri="{FF2B5EF4-FFF2-40B4-BE49-F238E27FC236}">
                <a16:creationId xmlns:a16="http://schemas.microsoft.com/office/drawing/2014/main" id="{A615AD66-577A-1F9E-CC10-7DCF2F924F41}"/>
              </a:ext>
            </a:extLst>
          </p:cNvPr>
          <p:cNvPicPr>
            <a:picLocks noChangeAspect="1"/>
          </p:cNvPicPr>
          <p:nvPr/>
        </p:nvPicPr>
        <p:blipFill rotWithShape="1">
          <a:blip r:embed="rId3"/>
          <a:srcRect l="-9328" t="22594" r="9204" b="-1528"/>
          <a:stretch/>
        </p:blipFill>
        <p:spPr>
          <a:xfrm>
            <a:off x="5355081" y="1576064"/>
            <a:ext cx="5151442" cy="5967208"/>
          </a:xfrm>
          <a:prstGeom prst="rect">
            <a:avLst/>
          </a:prstGeom>
        </p:spPr>
      </p:pic>
      <p:pic>
        <p:nvPicPr>
          <p:cNvPr id="8" name="Grafik 7">
            <a:extLst>
              <a:ext uri="{FF2B5EF4-FFF2-40B4-BE49-F238E27FC236}">
                <a16:creationId xmlns:a16="http://schemas.microsoft.com/office/drawing/2014/main" id="{BE949C48-CC84-CD18-96CB-536A305AEBC2}"/>
              </a:ext>
            </a:extLst>
          </p:cNvPr>
          <p:cNvPicPr>
            <a:picLocks noChangeAspect="1"/>
          </p:cNvPicPr>
          <p:nvPr/>
        </p:nvPicPr>
        <p:blipFill>
          <a:blip r:embed="rId4"/>
          <a:stretch>
            <a:fillRect/>
          </a:stretch>
        </p:blipFill>
        <p:spPr>
          <a:xfrm>
            <a:off x="87441" y="-1"/>
            <a:ext cx="5270210" cy="7559675"/>
          </a:xfrm>
          <a:prstGeom prst="rect">
            <a:avLst/>
          </a:prstGeom>
        </p:spPr>
      </p:pic>
      <p:sp>
        <p:nvSpPr>
          <p:cNvPr id="5" name="Rechteck 4">
            <a:extLst>
              <a:ext uri="{FF2B5EF4-FFF2-40B4-BE49-F238E27FC236}">
                <a16:creationId xmlns:a16="http://schemas.microsoft.com/office/drawing/2014/main" id="{35D16771-95EA-5EE8-AB6F-91A8286E205A}"/>
              </a:ext>
            </a:extLst>
          </p:cNvPr>
          <p:cNvSpPr/>
          <p:nvPr/>
        </p:nvSpPr>
        <p:spPr>
          <a:xfrm>
            <a:off x="87441" y="403225"/>
            <a:ext cx="5400922" cy="1988993"/>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14" name="Rechteck 13">
            <a:extLst>
              <a:ext uri="{FF2B5EF4-FFF2-40B4-BE49-F238E27FC236}">
                <a16:creationId xmlns:a16="http://schemas.microsoft.com/office/drawing/2014/main" id="{5426E488-7D9D-EB13-768F-2279E6B9DC77}"/>
              </a:ext>
            </a:extLst>
          </p:cNvPr>
          <p:cNvSpPr/>
          <p:nvPr/>
        </p:nvSpPr>
        <p:spPr>
          <a:xfrm>
            <a:off x="87441" y="6265173"/>
            <a:ext cx="5400922" cy="1276013"/>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10" name="Abgerundetes Rechteck 9">
            <a:extLst>
              <a:ext uri="{FF2B5EF4-FFF2-40B4-BE49-F238E27FC236}">
                <a16:creationId xmlns:a16="http://schemas.microsoft.com/office/drawing/2014/main" id="{885D814F-0BA6-1E4D-FDCC-D5428A5BD19A}"/>
              </a:ext>
            </a:extLst>
          </p:cNvPr>
          <p:cNvSpPr/>
          <p:nvPr/>
        </p:nvSpPr>
        <p:spPr>
          <a:xfrm>
            <a:off x="4113691" y="6410779"/>
            <a:ext cx="12240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Theory of Change</a:t>
            </a:r>
          </a:p>
        </p:txBody>
      </p:sp>
      <p:sp>
        <p:nvSpPr>
          <p:cNvPr id="7" name="Rechteck 6">
            <a:extLst>
              <a:ext uri="{FF2B5EF4-FFF2-40B4-BE49-F238E27FC236}">
                <a16:creationId xmlns:a16="http://schemas.microsoft.com/office/drawing/2014/main" id="{CFCD2BF1-B7E7-DFC3-7D27-18D0F034F2A7}"/>
              </a:ext>
            </a:extLst>
          </p:cNvPr>
          <p:cNvSpPr/>
          <p:nvPr/>
        </p:nvSpPr>
        <p:spPr>
          <a:xfrm>
            <a:off x="87441" y="3022010"/>
            <a:ext cx="5400922" cy="2873472"/>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11" name="Abgerundetes Rechteck 10">
            <a:extLst>
              <a:ext uri="{FF2B5EF4-FFF2-40B4-BE49-F238E27FC236}">
                <a16:creationId xmlns:a16="http://schemas.microsoft.com/office/drawing/2014/main" id="{687FDCDC-E20F-8991-C94D-23065023506F}"/>
              </a:ext>
            </a:extLst>
          </p:cNvPr>
          <p:cNvSpPr/>
          <p:nvPr/>
        </p:nvSpPr>
        <p:spPr>
          <a:xfrm>
            <a:off x="4119747" y="3671723"/>
            <a:ext cx="12240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a:t>Idea Tree</a:t>
            </a:r>
            <a:endParaRPr lang="de-DE"/>
          </a:p>
        </p:txBody>
      </p:sp>
      <p:sp>
        <p:nvSpPr>
          <p:cNvPr id="15" name="Rechteck 14">
            <a:extLst>
              <a:ext uri="{FF2B5EF4-FFF2-40B4-BE49-F238E27FC236}">
                <a16:creationId xmlns:a16="http://schemas.microsoft.com/office/drawing/2014/main" id="{FC019620-768A-9DA0-B455-5273193B8CBF}"/>
              </a:ext>
            </a:extLst>
          </p:cNvPr>
          <p:cNvSpPr/>
          <p:nvPr/>
        </p:nvSpPr>
        <p:spPr>
          <a:xfrm>
            <a:off x="5567236" y="1953884"/>
            <a:ext cx="5125854" cy="583981"/>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13" name="Abgerundetes Rechteck 12">
            <a:extLst>
              <a:ext uri="{FF2B5EF4-FFF2-40B4-BE49-F238E27FC236}">
                <a16:creationId xmlns:a16="http://schemas.microsoft.com/office/drawing/2014/main" id="{071336B1-6B50-C891-431C-DD21A93BDAE2}"/>
              </a:ext>
            </a:extLst>
          </p:cNvPr>
          <p:cNvSpPr/>
          <p:nvPr/>
        </p:nvSpPr>
        <p:spPr>
          <a:xfrm>
            <a:off x="8937943" y="1808689"/>
            <a:ext cx="1556633" cy="871242"/>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1600"/>
              <a:t>Three Types of Knowledge</a:t>
            </a:r>
          </a:p>
        </p:txBody>
      </p:sp>
      <p:sp>
        <p:nvSpPr>
          <p:cNvPr id="16" name="Rechteck 15">
            <a:extLst>
              <a:ext uri="{FF2B5EF4-FFF2-40B4-BE49-F238E27FC236}">
                <a16:creationId xmlns:a16="http://schemas.microsoft.com/office/drawing/2014/main" id="{9AC4A5B3-81A1-5231-BA09-5DED18BDF345}"/>
              </a:ext>
            </a:extLst>
          </p:cNvPr>
          <p:cNvSpPr/>
          <p:nvPr/>
        </p:nvSpPr>
        <p:spPr>
          <a:xfrm>
            <a:off x="5492550" y="5989864"/>
            <a:ext cx="5145037" cy="1443092"/>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12" name="Abgerundetes Rechteck 11">
            <a:extLst>
              <a:ext uri="{FF2B5EF4-FFF2-40B4-BE49-F238E27FC236}">
                <a16:creationId xmlns:a16="http://schemas.microsoft.com/office/drawing/2014/main" id="{C1EFF70F-6C57-FAF9-89F4-6FA94E8696B6}"/>
              </a:ext>
            </a:extLst>
          </p:cNvPr>
          <p:cNvSpPr/>
          <p:nvPr/>
        </p:nvSpPr>
        <p:spPr>
          <a:xfrm>
            <a:off x="9152445" y="6012905"/>
            <a:ext cx="12240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err="1"/>
              <a:t>Storywall</a:t>
            </a:r>
            <a:endParaRPr lang="en-GB" sz="1600"/>
          </a:p>
        </p:txBody>
      </p:sp>
      <p:sp>
        <p:nvSpPr>
          <p:cNvPr id="18" name="Abgerundetes Rechteck 11">
            <a:extLst>
              <a:ext uri="{FF2B5EF4-FFF2-40B4-BE49-F238E27FC236}">
                <a16:creationId xmlns:a16="http://schemas.microsoft.com/office/drawing/2014/main" id="{9FEF7418-FF76-6AD4-AA74-DD713010A379}"/>
              </a:ext>
            </a:extLst>
          </p:cNvPr>
          <p:cNvSpPr/>
          <p:nvPr/>
        </p:nvSpPr>
        <p:spPr>
          <a:xfrm>
            <a:off x="3533811" y="697958"/>
            <a:ext cx="1806168" cy="117574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a:t>Functional-Dynamic Stakeholder Involvement</a:t>
            </a:r>
            <a:endParaRPr lang="en-GB" sz="1600">
              <a:cs typeface="Arial"/>
            </a:endParaRPr>
          </a:p>
        </p:txBody>
      </p:sp>
      <p:sp>
        <p:nvSpPr>
          <p:cNvPr id="21" name="Rechteck 20">
            <a:extLst>
              <a:ext uri="{FF2B5EF4-FFF2-40B4-BE49-F238E27FC236}">
                <a16:creationId xmlns:a16="http://schemas.microsoft.com/office/drawing/2014/main" id="{639DF95F-902B-B6B6-6264-DF6E6D057AB9}"/>
              </a:ext>
            </a:extLst>
          </p:cNvPr>
          <p:cNvSpPr/>
          <p:nvPr/>
        </p:nvSpPr>
        <p:spPr>
          <a:xfrm>
            <a:off x="5355741" y="3023357"/>
            <a:ext cx="5287430" cy="2449472"/>
          </a:xfrm>
          <a:prstGeom prst="rect">
            <a:avLst/>
          </a:prstGeom>
          <a:solidFill>
            <a:srgbClr val="FFFFFF">
              <a:alpha val="89804"/>
            </a:srgb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a:t>˚˚</a:t>
            </a:r>
          </a:p>
        </p:txBody>
      </p:sp>
      <p:sp>
        <p:nvSpPr>
          <p:cNvPr id="23" name="Abgerundetes Rechteck 5">
            <a:extLst>
              <a:ext uri="{FF2B5EF4-FFF2-40B4-BE49-F238E27FC236}">
                <a16:creationId xmlns:a16="http://schemas.microsoft.com/office/drawing/2014/main" id="{61068923-CEBF-648E-B60B-62D6A89414D8}"/>
              </a:ext>
            </a:extLst>
          </p:cNvPr>
          <p:cNvSpPr/>
          <p:nvPr/>
        </p:nvSpPr>
        <p:spPr>
          <a:xfrm>
            <a:off x="9058005" y="3771421"/>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45720" rIns="72000" bIns="45720" rtlCol="0" anchor="ctr"/>
          <a:lstStyle/>
          <a:p>
            <a:pPr algn="ctr"/>
            <a:r>
              <a:rPr lang="en-GB" sz="1600"/>
              <a:t>Nomadic Concepts</a:t>
            </a:r>
            <a:endParaRPr lang="en-GB" sz="1600">
              <a:cs typeface="Arial"/>
            </a:endParaRPr>
          </a:p>
        </p:txBody>
      </p:sp>
    </p:spTree>
    <p:extLst>
      <p:ext uri="{BB962C8B-B14F-4D97-AF65-F5344CB8AC3E}">
        <p14:creationId xmlns:p14="http://schemas.microsoft.com/office/powerpoint/2010/main" val="124528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0" grpId="0" animBg="1"/>
      <p:bldP spid="7" grpId="0" animBg="1"/>
      <p:bldP spid="11" grpId="0" animBg="1"/>
      <p:bldP spid="15" grpId="0" animBg="1"/>
      <p:bldP spid="13" grpId="0" animBg="1"/>
      <p:bldP spid="16" grpId="0" animBg="1"/>
      <p:bldP spid="12" grpId="0" animBg="1"/>
      <p:bldP spid="18" grpId="0" animBg="1"/>
      <p:bldP spid="21"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ußzeilenplatzhalter 6">
            <a:extLst>
              <a:ext uri="{FF2B5EF4-FFF2-40B4-BE49-F238E27FC236}">
                <a16:creationId xmlns:a16="http://schemas.microsoft.com/office/drawing/2014/main" id="{CC87F865-F1FD-D05F-BF89-D2C4FFAC296C}"/>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6" name="Titel 5">
            <a:extLst>
              <a:ext uri="{FF2B5EF4-FFF2-40B4-BE49-F238E27FC236}">
                <a16:creationId xmlns:a16="http://schemas.microsoft.com/office/drawing/2014/main" id="{A8380279-8985-94DB-8BB1-CE91EFDC3C10}"/>
              </a:ext>
            </a:extLst>
          </p:cNvPr>
          <p:cNvSpPr>
            <a:spLocks noGrp="1"/>
          </p:cNvSpPr>
          <p:nvPr>
            <p:ph type="title"/>
          </p:nvPr>
        </p:nvSpPr>
        <p:spPr/>
        <p:txBody>
          <a:bodyPr/>
          <a:lstStyle/>
          <a:p>
            <a:r>
              <a:rPr lang="de-DE"/>
              <a:t>Case Clinic</a:t>
            </a:r>
          </a:p>
        </p:txBody>
      </p:sp>
      <p:sp>
        <p:nvSpPr>
          <p:cNvPr id="8" name="Textplatzhalter 7">
            <a:extLst>
              <a:ext uri="{FF2B5EF4-FFF2-40B4-BE49-F238E27FC236}">
                <a16:creationId xmlns:a16="http://schemas.microsoft.com/office/drawing/2014/main" id="{2D658901-67B5-EABE-6026-2DC567B1623A}"/>
              </a:ext>
            </a:extLst>
          </p:cNvPr>
          <p:cNvSpPr>
            <a:spLocks noGrp="1"/>
          </p:cNvSpPr>
          <p:nvPr>
            <p:ph type="body" sz="quarter" idx="12"/>
          </p:nvPr>
        </p:nvSpPr>
        <p:spPr/>
        <p:txBody>
          <a:bodyPr/>
          <a:lstStyle/>
          <a:p>
            <a:pPr marL="342900" indent="-342900">
              <a:buFont typeface="Arial" panose="020B0604020202020204" pitchFamily="34" charset="0"/>
              <a:buChar char="•"/>
            </a:pPr>
            <a:r>
              <a:rPr lang="de-CH"/>
              <a:t>Strukturiertes Peer-Learning und -Feedback Format: Teilnehmende reichen «Cases» ein, die in kleinen Gruppen diskutiert werden.</a:t>
            </a:r>
          </a:p>
          <a:p>
            <a:pPr marL="342900" indent="-342900">
              <a:buFont typeface="Arial" panose="020B0604020202020204" pitchFamily="34" charset="0"/>
              <a:buChar char="•"/>
            </a:pPr>
            <a:endParaRPr lang="de-CH"/>
          </a:p>
          <a:p>
            <a:pPr marL="342900" indent="-342900">
              <a:buFont typeface="Arial" panose="020B0604020202020204" pitchFamily="34" charset="0"/>
              <a:buChar char="•"/>
            </a:pPr>
            <a:r>
              <a:rPr lang="de-CH"/>
              <a:t>Cases können alle Herausforderungen in der Ko-Produktion von Wissen betreffen:</a:t>
            </a:r>
          </a:p>
          <a:p>
            <a:pPr marL="800100" lvl="1" indent="-342900">
              <a:buFont typeface="Arial" panose="020B0604020202020204" pitchFamily="34" charset="0"/>
              <a:buChar char="•"/>
            </a:pPr>
            <a:r>
              <a:rPr lang="de-CH" sz="2000"/>
              <a:t>«Ist die Anwendung von Methode XY geeignet für meine Herausforderung?»</a:t>
            </a:r>
          </a:p>
          <a:p>
            <a:pPr marL="800100" lvl="1" indent="-342900">
              <a:buFont typeface="Arial" panose="020B0604020202020204" pitchFamily="34" charset="0"/>
              <a:buChar char="•"/>
            </a:pPr>
            <a:r>
              <a:rPr lang="de-CH" sz="2000"/>
              <a:t>«Ich befinde mich in Situation XY, ich habe XY für mein Projekt geplant. Welche Methode wäre am sinnvollsten?»</a:t>
            </a:r>
          </a:p>
          <a:p>
            <a:pPr marL="800100" lvl="1" indent="-342900">
              <a:buFont typeface="Arial" panose="020B0604020202020204" pitchFamily="34" charset="0"/>
              <a:buChar char="•"/>
            </a:pPr>
            <a:r>
              <a:rPr lang="de-CH" sz="2000"/>
              <a:t>«Ich habe durch den Methodenmontag eine spannende Methode kennengelernt. Wie kann ich diese in meinem Projekt sinnvoll einsetzen?» </a:t>
            </a:r>
          </a:p>
          <a:p>
            <a:pPr marL="342900" indent="-342900">
              <a:buFont typeface="Arial" panose="020B0604020202020204" pitchFamily="34" charset="0"/>
              <a:buChar char="•"/>
            </a:pPr>
            <a:r>
              <a:rPr lang="de-CH"/>
              <a:t>Cases werden im Vorfeld eingereicht und sind öffentlich (anonymisiert) sichtbar.</a:t>
            </a:r>
          </a:p>
          <a:p>
            <a:endParaRPr lang="de-DE"/>
          </a:p>
        </p:txBody>
      </p:sp>
    </p:spTree>
    <p:extLst>
      <p:ext uri="{BB962C8B-B14F-4D97-AF65-F5344CB8AC3E}">
        <p14:creationId xmlns:p14="http://schemas.microsoft.com/office/powerpoint/2010/main" val="2208520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a:extLst>
              <a:ext uri="{FF2B5EF4-FFF2-40B4-BE49-F238E27FC236}">
                <a16:creationId xmlns:a16="http://schemas.microsoft.com/office/drawing/2014/main" id="{AD378976-3960-9948-B196-7BC10587D081}"/>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sp>
        <p:nvSpPr>
          <p:cNvPr id="3" name="Titel 2">
            <a:extLst>
              <a:ext uri="{FF2B5EF4-FFF2-40B4-BE49-F238E27FC236}">
                <a16:creationId xmlns:a16="http://schemas.microsoft.com/office/drawing/2014/main" id="{DAFC6123-E7CE-9543-8C64-3ABD459611EC}"/>
              </a:ext>
            </a:extLst>
          </p:cNvPr>
          <p:cNvSpPr>
            <a:spLocks noGrp="1"/>
          </p:cNvSpPr>
          <p:nvPr>
            <p:ph type="title"/>
          </p:nvPr>
        </p:nvSpPr>
        <p:spPr/>
        <p:txBody>
          <a:bodyPr/>
          <a:lstStyle/>
          <a:p>
            <a:r>
              <a:rPr lang="de-CH"/>
              <a:t>Case Clinic</a:t>
            </a:r>
            <a:endParaRPr lang="en-GB"/>
          </a:p>
        </p:txBody>
      </p:sp>
      <p:sp>
        <p:nvSpPr>
          <p:cNvPr id="4" name="Textplatzhalter 3">
            <a:extLst>
              <a:ext uri="{FF2B5EF4-FFF2-40B4-BE49-F238E27FC236}">
                <a16:creationId xmlns:a16="http://schemas.microsoft.com/office/drawing/2014/main" id="{89169A66-620A-C14D-85D1-2BC4B77DEA45}"/>
              </a:ext>
            </a:extLst>
          </p:cNvPr>
          <p:cNvSpPr>
            <a:spLocks noGrp="1"/>
          </p:cNvSpPr>
          <p:nvPr>
            <p:ph type="body" sz="quarter" idx="12"/>
          </p:nvPr>
        </p:nvSpPr>
        <p:spPr>
          <a:xfrm>
            <a:off x="638101" y="1472978"/>
            <a:ext cx="9622059" cy="5156422"/>
          </a:xfrm>
        </p:spPr>
        <p:txBody>
          <a:bodyPr/>
          <a:lstStyle/>
          <a:p>
            <a:pPr marL="342900" indent="-342900">
              <a:buFont typeface="Arial" panose="020B0604020202020204" pitchFamily="34" charset="0"/>
              <a:buChar char="•"/>
            </a:pPr>
            <a:r>
              <a:rPr lang="de-CH"/>
              <a:t>Findet 2 Mal während der Kursserie statt</a:t>
            </a:r>
          </a:p>
          <a:p>
            <a:pPr marL="342900" indent="-342900">
              <a:buFont typeface="Arial" panose="020B0604020202020204" pitchFamily="34" charset="0"/>
              <a:buChar char="•"/>
            </a:pPr>
            <a:r>
              <a:rPr lang="de-CH"/>
              <a:t>Termine werden frühzeitig kommuniziert</a:t>
            </a:r>
          </a:p>
          <a:p>
            <a:endParaRPr lang="de-CH"/>
          </a:p>
          <a:p>
            <a:r>
              <a:rPr lang="de-CH" b="1"/>
              <a:t>Ablauf</a:t>
            </a:r>
          </a:p>
          <a:p>
            <a:pPr marL="342900" indent="-342900">
              <a:buFont typeface="Arial" panose="020B0604020202020204" pitchFamily="34" charset="0"/>
              <a:buChar char="•"/>
            </a:pPr>
            <a:r>
              <a:rPr lang="de-CH"/>
              <a:t>Pro Gruppe gibt es eine*</a:t>
            </a:r>
            <a:r>
              <a:rPr lang="de-CH" err="1"/>
              <a:t>n</a:t>
            </a:r>
            <a:r>
              <a:rPr lang="de-CH"/>
              <a:t> Fallgeber*in und 3-4 Fallberater*innen. Eine Runde dauert 45 Minuten:</a:t>
            </a:r>
          </a:p>
          <a:p>
            <a:pPr marL="800100" lvl="1" indent="-342900">
              <a:buFont typeface="Arial" panose="020B0604020202020204" pitchFamily="34" charset="0"/>
              <a:buChar char="•"/>
            </a:pPr>
            <a:r>
              <a:rPr lang="de-CH" sz="2000"/>
              <a:t>Fallinterview (15’)</a:t>
            </a:r>
          </a:p>
          <a:p>
            <a:pPr marL="800100" lvl="1" indent="-342900">
              <a:buFont typeface="Arial" panose="020B0604020202020204" pitchFamily="34" charset="0"/>
              <a:buChar char="•"/>
            </a:pPr>
            <a:r>
              <a:rPr lang="de-CH" sz="2000"/>
              <a:t>Stille Reflektion (2’)</a:t>
            </a:r>
          </a:p>
          <a:p>
            <a:pPr marL="800100" lvl="1" indent="-342900">
              <a:buFont typeface="Arial" panose="020B0604020202020204" pitchFamily="34" charset="0"/>
              <a:buChar char="•"/>
            </a:pPr>
            <a:r>
              <a:rPr lang="de-CH" sz="2000"/>
              <a:t>Spiegeln: welche Bilder, Metaphern, Gefühle werden mit der Situation assoziiert? (5’)</a:t>
            </a:r>
          </a:p>
          <a:p>
            <a:pPr marL="800100" lvl="1" indent="-342900">
              <a:buFont typeface="Arial" panose="020B0604020202020204" pitchFamily="34" charset="0"/>
              <a:buChar char="•"/>
            </a:pPr>
            <a:r>
              <a:rPr lang="de-CH" sz="2000"/>
              <a:t>Austausch (15’)</a:t>
            </a:r>
          </a:p>
          <a:p>
            <a:pPr marL="800100" lvl="1" indent="-342900">
              <a:buFont typeface="Arial" panose="020B0604020202020204" pitchFamily="34" charset="0"/>
              <a:buChar char="•"/>
            </a:pPr>
            <a:r>
              <a:rPr lang="de-CH" sz="2000"/>
              <a:t>Abschlussbemerkungen (8’)</a:t>
            </a:r>
          </a:p>
          <a:p>
            <a:pPr marL="800100" lvl="1" indent="-342900">
              <a:buFont typeface="Arial" panose="020B0604020202020204" pitchFamily="34" charset="0"/>
              <a:buChar char="•"/>
            </a:pPr>
            <a:r>
              <a:rPr lang="de-CH" sz="2000"/>
              <a:t>Austausch im Plenum</a:t>
            </a:r>
          </a:p>
        </p:txBody>
      </p:sp>
    </p:spTree>
    <p:extLst>
      <p:ext uri="{BB962C8B-B14F-4D97-AF65-F5344CB8AC3E}">
        <p14:creationId xmlns:p14="http://schemas.microsoft.com/office/powerpoint/2010/main" val="3320550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a:extLst>
              <a:ext uri="{FF2B5EF4-FFF2-40B4-BE49-F238E27FC236}">
                <a16:creationId xmlns:a16="http://schemas.microsoft.com/office/drawing/2014/main" id="{B06A83CB-7F3E-A395-86F5-65B03BC218C2}"/>
              </a:ext>
            </a:extLst>
          </p:cNvPr>
          <p:cNvSpPr>
            <a:spLocks noGrp="1"/>
          </p:cNvSpPr>
          <p:nvPr>
            <p:ph type="body" idx="1"/>
          </p:nvPr>
        </p:nvSpPr>
        <p:spPr/>
        <p:txBody>
          <a:bodyPr/>
          <a:lstStyle/>
          <a:p>
            <a:r>
              <a:rPr lang="de-DE" err="1"/>
              <a:t>Minea</a:t>
            </a:r>
            <a:r>
              <a:rPr lang="de-DE"/>
              <a:t> Mäder</a:t>
            </a:r>
          </a:p>
        </p:txBody>
      </p:sp>
      <p:sp>
        <p:nvSpPr>
          <p:cNvPr id="6" name="Titel 5">
            <a:extLst>
              <a:ext uri="{FF2B5EF4-FFF2-40B4-BE49-F238E27FC236}">
                <a16:creationId xmlns:a16="http://schemas.microsoft.com/office/drawing/2014/main" id="{AE357885-DB23-1C4F-96F0-352565305818}"/>
              </a:ext>
            </a:extLst>
          </p:cNvPr>
          <p:cNvSpPr>
            <a:spLocks noGrp="1"/>
          </p:cNvSpPr>
          <p:nvPr>
            <p:ph type="title"/>
          </p:nvPr>
        </p:nvSpPr>
        <p:spPr/>
        <p:txBody>
          <a:bodyPr/>
          <a:lstStyle/>
          <a:p>
            <a:r>
              <a:rPr lang="de-CH"/>
              <a:t>Methoden Coaches</a:t>
            </a:r>
          </a:p>
        </p:txBody>
      </p:sp>
      <p:sp>
        <p:nvSpPr>
          <p:cNvPr id="7" name="Fußzeilenplatzhalter 6">
            <a:extLst>
              <a:ext uri="{FF2B5EF4-FFF2-40B4-BE49-F238E27FC236}">
                <a16:creationId xmlns:a16="http://schemas.microsoft.com/office/drawing/2014/main" id="{0491F584-B2AF-F946-8786-391C2B0524A7}"/>
              </a:ext>
            </a:extLst>
          </p:cNvPr>
          <p:cNvSpPr>
            <a:spLocks noGrp="1"/>
          </p:cNvSpPr>
          <p:nvPr>
            <p:ph type="ftr" sz="quarter" idx="11"/>
          </p:nvPr>
        </p:nvSpPr>
        <p:spPr/>
        <p:txBody>
          <a:bodyPr lIns="91440" tIns="45720" rIns="91440" bIns="45720" anchor="t"/>
          <a:lstStyle/>
          <a:p>
            <a:pPr algn="r"/>
            <a:r>
              <a:rPr lang="en-US">
                <a:latin typeface="Avenir Next Condensed"/>
              </a:rPr>
              <a:t>td-net · CSZ · zoom · 18.11.2024</a:t>
            </a:r>
            <a:endParaRPr lang="en-US"/>
          </a:p>
        </p:txBody>
      </p:sp>
      <p:pic>
        <p:nvPicPr>
          <p:cNvPr id="27" name="Inhaltsplatzhalter 26">
            <a:extLst>
              <a:ext uri="{FF2B5EF4-FFF2-40B4-BE49-F238E27FC236}">
                <a16:creationId xmlns:a16="http://schemas.microsoft.com/office/drawing/2014/main" id="{04604D26-DFA0-17A0-5B42-E3E4CFA856AA}"/>
              </a:ext>
            </a:extLst>
          </p:cNvPr>
          <p:cNvPicPr>
            <a:picLocks noGrp="1" noChangeAspect="1"/>
          </p:cNvPicPr>
          <p:nvPr>
            <p:ph sz="half" idx="2"/>
          </p:nvPr>
        </p:nvPicPr>
        <p:blipFill rotWithShape="1">
          <a:blip r:embed="rId3"/>
          <a:srcRect r="51450"/>
          <a:stretch/>
        </p:blipFill>
        <p:spPr>
          <a:xfrm>
            <a:off x="1251427" y="2651539"/>
            <a:ext cx="2634773" cy="3606487"/>
          </a:xfrm>
        </p:spPr>
      </p:pic>
      <p:pic>
        <p:nvPicPr>
          <p:cNvPr id="3" name="Grafik 2" descr="Ein Bild, das Menschliches Gesicht, Person, Stufenschnitt, Lippe enthält.&#10;&#10;Automatisch generierte Beschreibung">
            <a:extLst>
              <a:ext uri="{FF2B5EF4-FFF2-40B4-BE49-F238E27FC236}">
                <a16:creationId xmlns:a16="http://schemas.microsoft.com/office/drawing/2014/main" id="{DB2FACCD-F7DD-9643-DBBC-C4FC215D1AD2}"/>
              </a:ext>
            </a:extLst>
          </p:cNvPr>
          <p:cNvPicPr>
            <a:picLocks noChangeAspect="1"/>
          </p:cNvPicPr>
          <p:nvPr/>
        </p:nvPicPr>
        <p:blipFill>
          <a:blip r:embed="rId4"/>
          <a:srcRect l="15678" r="26364"/>
          <a:stretch/>
        </p:blipFill>
        <p:spPr>
          <a:xfrm>
            <a:off x="1251427" y="2670046"/>
            <a:ext cx="2634773" cy="3606487"/>
          </a:xfrm>
          <a:prstGeom prst="rect">
            <a:avLst/>
          </a:prstGeom>
        </p:spPr>
      </p:pic>
      <p:sp>
        <p:nvSpPr>
          <p:cNvPr id="5" name="Abgerundetes Rechteck 4">
            <a:extLst>
              <a:ext uri="{FF2B5EF4-FFF2-40B4-BE49-F238E27FC236}">
                <a16:creationId xmlns:a16="http://schemas.microsoft.com/office/drawing/2014/main" id="{51956D73-041A-7A78-38CB-34091BE3B9DA}"/>
              </a:ext>
            </a:extLst>
          </p:cNvPr>
          <p:cNvSpPr/>
          <p:nvPr/>
        </p:nvSpPr>
        <p:spPr>
          <a:xfrm>
            <a:off x="3719220" y="4913873"/>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500"/>
              <a:t>Dynamic stakeholder involvement</a:t>
            </a:r>
          </a:p>
        </p:txBody>
      </p:sp>
      <p:sp>
        <p:nvSpPr>
          <p:cNvPr id="11" name="Abgerundetes Rechteck 10">
            <a:extLst>
              <a:ext uri="{FF2B5EF4-FFF2-40B4-BE49-F238E27FC236}">
                <a16:creationId xmlns:a16="http://schemas.microsoft.com/office/drawing/2014/main" id="{60375F06-6CEF-5A57-195F-FB282CCEE81A}"/>
              </a:ext>
            </a:extLst>
          </p:cNvPr>
          <p:cNvSpPr/>
          <p:nvPr/>
        </p:nvSpPr>
        <p:spPr>
          <a:xfrm>
            <a:off x="3719220" y="5899040"/>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Nomadic concepts</a:t>
            </a:r>
          </a:p>
        </p:txBody>
      </p:sp>
      <p:pic>
        <p:nvPicPr>
          <p:cNvPr id="2" name="Inhaltsplatzhalter 15">
            <a:extLst>
              <a:ext uri="{FF2B5EF4-FFF2-40B4-BE49-F238E27FC236}">
                <a16:creationId xmlns:a16="http://schemas.microsoft.com/office/drawing/2014/main" id="{E083F935-C65E-05FB-313D-7DB25D3A3382}"/>
              </a:ext>
            </a:extLst>
          </p:cNvPr>
          <p:cNvPicPr>
            <a:picLocks noChangeAspect="1"/>
          </p:cNvPicPr>
          <p:nvPr/>
        </p:nvPicPr>
        <p:blipFill>
          <a:blip r:embed="rId5"/>
          <a:srcRect l="7094" r="18884" b="4302"/>
          <a:stretch/>
        </p:blipFill>
        <p:spPr>
          <a:xfrm>
            <a:off x="6596806" y="2573944"/>
            <a:ext cx="2634773" cy="3684082"/>
          </a:xfrm>
          <a:prstGeom prst="rect">
            <a:avLst/>
          </a:prstGeom>
        </p:spPr>
      </p:pic>
      <p:sp>
        <p:nvSpPr>
          <p:cNvPr id="8" name="Textplatzhalter 3">
            <a:extLst>
              <a:ext uri="{FF2B5EF4-FFF2-40B4-BE49-F238E27FC236}">
                <a16:creationId xmlns:a16="http://schemas.microsoft.com/office/drawing/2014/main" id="{D4CCA4AB-03AF-0194-70EE-EB6C93BF6D1E}"/>
              </a:ext>
            </a:extLst>
          </p:cNvPr>
          <p:cNvSpPr txBox="1">
            <a:spLocks/>
          </p:cNvSpPr>
          <p:nvPr/>
        </p:nvSpPr>
        <p:spPr>
          <a:xfrm>
            <a:off x="6092491" y="2018306"/>
            <a:ext cx="4489017" cy="492760"/>
          </a:xfrm>
          <a:prstGeom prst="rect">
            <a:avLst/>
          </a:prstGeom>
        </p:spPr>
        <p:txBody>
          <a:bodyPr vert="horz" lIns="91440" tIns="45720" rIns="91440" bIns="45720" rtlCol="0" anchor="t" anchorCtr="0">
            <a:noAutofit/>
          </a:bodyPr>
          <a:lstStyle>
            <a:lvl1pPr marL="0" indent="0" algn="l" defTabSz="914400" rtl="0" eaLnBrk="1" latinLnBrk="0" hangingPunct="1">
              <a:lnSpc>
                <a:spcPts val="2500"/>
              </a:lnSpc>
              <a:spcBef>
                <a:spcPts val="1000"/>
              </a:spcBef>
              <a:buFont typeface="Arial"/>
              <a:buNone/>
              <a:tabLst/>
              <a:defRPr sz="2400" b="1" i="0" kern="1200">
                <a:solidFill>
                  <a:srgbClr val="5B6468"/>
                </a:solidFill>
                <a:latin typeface="Avenir Next Condensed" charset="0"/>
                <a:ea typeface="Avenir Next Condensed" charset="0"/>
                <a:cs typeface="Avenir Next Condensed" charset="0"/>
              </a:defRPr>
            </a:lvl1pPr>
            <a:lvl2pPr marL="457200" indent="0" algn="l" defTabSz="914400" rtl="0" eaLnBrk="1" latinLnBrk="0" hangingPunct="1">
              <a:lnSpc>
                <a:spcPts val="2500"/>
              </a:lnSpc>
              <a:spcBef>
                <a:spcPts val="500"/>
              </a:spcBef>
              <a:buFont typeface="Symbol" charset="2"/>
              <a:buNone/>
              <a:tabLst/>
              <a:defRPr sz="2000" b="1" i="0" kern="1200">
                <a:solidFill>
                  <a:srgbClr val="5B6468"/>
                </a:solidFill>
                <a:latin typeface="Avenir Next Condensed" charset="0"/>
                <a:ea typeface="Avenir Next Condensed" charset="0"/>
                <a:cs typeface="Avenir Next Condensed" charset="0"/>
              </a:defRPr>
            </a:lvl2pPr>
            <a:lvl3pPr marL="914400" indent="0" algn="l" defTabSz="914400" rtl="0" eaLnBrk="1" latinLnBrk="0" hangingPunct="1">
              <a:lnSpc>
                <a:spcPts val="2500"/>
              </a:lnSpc>
              <a:spcBef>
                <a:spcPts val="500"/>
              </a:spcBef>
              <a:buFont typeface="CharisSIL" charset="0"/>
              <a:buNone/>
              <a:tabLst/>
              <a:defRPr sz="1800" b="1" i="0" kern="1200">
                <a:solidFill>
                  <a:srgbClr val="5B6468"/>
                </a:solidFill>
                <a:latin typeface="Avenir Next Condensed" charset="0"/>
                <a:ea typeface="Avenir Next Condensed" charset="0"/>
                <a:cs typeface="Avenir Next Condensed" charset="0"/>
              </a:defRPr>
            </a:lvl3pPr>
            <a:lvl4pPr marL="1371600" indent="0" algn="l" defTabSz="914400" rtl="0" eaLnBrk="1" latinLnBrk="0" hangingPunct="1">
              <a:lnSpc>
                <a:spcPts val="2500"/>
              </a:lnSpc>
              <a:spcBef>
                <a:spcPts val="500"/>
              </a:spcBef>
              <a:buFont typeface="LucidaGrande" charset="0"/>
              <a:buNone/>
              <a:tabLst/>
              <a:defRPr sz="1600" b="1" i="0" kern="1200">
                <a:solidFill>
                  <a:srgbClr val="5B6468"/>
                </a:solidFill>
                <a:latin typeface="Avenir Next Condensed" charset="0"/>
                <a:ea typeface="Avenir Next Condensed" charset="0"/>
                <a:cs typeface="Avenir Next Condensed" charset="0"/>
              </a:defRPr>
            </a:lvl4pPr>
            <a:lvl5pPr marL="1828800" indent="0" algn="l" defTabSz="914400" rtl="0" eaLnBrk="1" latinLnBrk="0" hangingPunct="1">
              <a:lnSpc>
                <a:spcPts val="2500"/>
              </a:lnSpc>
              <a:spcBef>
                <a:spcPts val="500"/>
              </a:spcBef>
              <a:buFont typeface="Menlo-Regular" charset="0"/>
              <a:buNone/>
              <a:tabLst/>
              <a:defRPr sz="1600" b="1" i="0" kern="1200">
                <a:solidFill>
                  <a:srgbClr val="5B6468"/>
                </a:solidFill>
                <a:latin typeface="Avenir Next Condensed" charset="0"/>
                <a:ea typeface="Avenir Next Condensed" charset="0"/>
                <a:cs typeface="Avenir Next Condensed" charset="0"/>
              </a:defRPr>
            </a:lvl5pPr>
            <a:lvl6pPr marL="22860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a:buNone/>
              <a:defRPr sz="1600" b="1" kern="1200">
                <a:solidFill>
                  <a:schemeClr val="tx1"/>
                </a:solidFill>
                <a:latin typeface="+mn-lt"/>
                <a:ea typeface="+mn-ea"/>
                <a:cs typeface="+mn-cs"/>
              </a:defRPr>
            </a:lvl9pPr>
          </a:lstStyle>
          <a:p>
            <a:r>
              <a:rPr lang="de-DE"/>
              <a:t>Theres Paulsen</a:t>
            </a:r>
          </a:p>
        </p:txBody>
      </p:sp>
      <p:sp>
        <p:nvSpPr>
          <p:cNvPr id="13" name="Abgerundetes Rechteck 12">
            <a:extLst>
              <a:ext uri="{FF2B5EF4-FFF2-40B4-BE49-F238E27FC236}">
                <a16:creationId xmlns:a16="http://schemas.microsoft.com/office/drawing/2014/main" id="{8CCC158D-ECD9-8EB2-82BF-5FCF5BEBD8C0}"/>
              </a:ext>
            </a:extLst>
          </p:cNvPr>
          <p:cNvSpPr/>
          <p:nvPr/>
        </p:nvSpPr>
        <p:spPr>
          <a:xfrm>
            <a:off x="8952319" y="4877556"/>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err="1"/>
              <a:t>Storywall</a:t>
            </a:r>
            <a:endParaRPr lang="en-GB" sz="1600"/>
          </a:p>
        </p:txBody>
      </p:sp>
      <p:sp>
        <p:nvSpPr>
          <p:cNvPr id="14" name="Abgerundetes Rechteck 17">
            <a:extLst>
              <a:ext uri="{FF2B5EF4-FFF2-40B4-BE49-F238E27FC236}">
                <a16:creationId xmlns:a16="http://schemas.microsoft.com/office/drawing/2014/main" id="{9F1A91CE-E4FE-1057-BB52-9220190C132F}"/>
              </a:ext>
            </a:extLst>
          </p:cNvPr>
          <p:cNvSpPr/>
          <p:nvPr/>
        </p:nvSpPr>
        <p:spPr>
          <a:xfrm>
            <a:off x="8951410" y="3907807"/>
            <a:ext cx="1317600" cy="792000"/>
          </a:xfrm>
          <a:prstGeom prst="roundRect">
            <a:avLst/>
          </a:prstGeom>
          <a:solidFill>
            <a:srgbClr val="F18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Idea Tree</a:t>
            </a:r>
          </a:p>
        </p:txBody>
      </p:sp>
    </p:spTree>
    <p:extLst>
      <p:ext uri="{BB962C8B-B14F-4D97-AF65-F5344CB8AC3E}">
        <p14:creationId xmlns:p14="http://schemas.microsoft.com/office/powerpoint/2010/main" val="883287165"/>
      </p:ext>
    </p:extLst>
  </p:cSld>
  <p:clrMapOvr>
    <a:masterClrMapping/>
  </p:clrMapOvr>
</p:sld>
</file>

<file path=ppt/theme/theme1.xml><?xml version="1.0" encoding="utf-8"?>
<a:theme xmlns:a="http://schemas.openxmlformats.org/drawingml/2006/main" name="1_Benutzerdefiniertes Design">
  <a:themeElements>
    <a:clrScheme name="a+ 2020">
      <a:dk1>
        <a:srgbClr val="5A616A"/>
      </a:dk1>
      <a:lt1>
        <a:srgbClr val="FFFFFF"/>
      </a:lt1>
      <a:dk2>
        <a:srgbClr val="E95057"/>
      </a:dk2>
      <a:lt2>
        <a:srgbClr val="E7E6E6"/>
      </a:lt2>
      <a:accent1>
        <a:srgbClr val="B9192D"/>
      </a:accent1>
      <a:accent2>
        <a:srgbClr val="EF8600"/>
      </a:accent2>
      <a:accent3>
        <a:srgbClr val="FCC41D"/>
      </a:accent3>
      <a:accent4>
        <a:srgbClr val="7C134C"/>
      </a:accent4>
      <a:accent5>
        <a:srgbClr val="BF6578"/>
      </a:accent5>
      <a:accent6>
        <a:srgbClr val="F9C6C0"/>
      </a:accent6>
      <a:hlink>
        <a:srgbClr val="EA5159"/>
      </a:hlink>
      <a:folHlink>
        <a:srgbClr val="BA192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2" id="{285D851D-4114-334B-898E-8906EAE7BEFA}" vid="{0DEFAB35-F4D3-8648-A4CC-CF7E88C5B1EF}"/>
    </a:ext>
  </a:ext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36BB1ABB40F294EA29440D7539773B0" ma:contentTypeVersion="18" ma:contentTypeDescription="Create a new document." ma:contentTypeScope="" ma:versionID="78d5471c2850ed5012e3b0e56e104717">
  <xsd:schema xmlns:xsd="http://www.w3.org/2001/XMLSchema" xmlns:xs="http://www.w3.org/2001/XMLSchema" xmlns:p="http://schemas.microsoft.com/office/2006/metadata/properties" xmlns:ns2="1f0a0226-6c49-442a-8dd1-52c704405aee" xmlns:ns3="db4bfead-f34a-4ddc-9751-1c4a35125a55" targetNamespace="http://schemas.microsoft.com/office/2006/metadata/properties" ma:root="true" ma:fieldsID="3a34c50296f1da849de3586228b13497" ns2:_="" ns3:_="">
    <xsd:import namespace="1f0a0226-6c49-442a-8dd1-52c704405aee"/>
    <xsd:import namespace="db4bfead-f34a-4ddc-9751-1c4a35125a55"/>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People" minOccurs="0"/>
                <xsd:element ref="ns2:resp"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0a0226-6c49-442a-8dd1-52c704405a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People" ma:index="11" nillable="true" ma:displayName="test" ma:format="Dropdown" ma:list="UserInfo" ma:SharePointGroup="0" ma:internalName="Peopl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esp" ma:index="12" nillable="true" ma:displayName="Responsibility" ma:format="Dropdown" ma:internalName="resp">
      <xsd:complexType>
        <xsd:complexContent>
          <xsd:extension base="dms:MultiChoice">
            <xsd:sequence>
              <xsd:element name="Value" maxOccurs="unbounded" minOccurs="0" nillable="true">
                <xsd:simpleType>
                  <xsd:restriction base="dms:Choice">
                    <xsd:enumeration value="Olivia"/>
                    <xsd:enumeration value="Rosy"/>
                    <xsd:enumeration value="Ursina"/>
                    <xsd:enumeration value="Alessandro"/>
                    <xsd:enumeration value="Marina"/>
                    <xsd:enumeration value="Melanie"/>
                    <xsd:enumeration value="Julie"/>
                    <xsd:enumeration value="Daniel"/>
                    <xsd:enumeration value="Tobias"/>
                  </xsd:restriction>
                </xsd:simpleType>
              </xsd:element>
            </xsd:sequence>
          </xsd:extension>
        </xsd:complexContent>
      </xsd:complex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7c938953-97e4-410d-a323-cf9a87d86f1a"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DateTaken" ma:index="21" nillable="true" ma:displayName="MediaServiceDateTaken" ma:hidden="true" ma:indexed="true" ma:internalName="MediaServiceDateTaken" ma:readOnly="true">
      <xsd:simpleType>
        <xsd:restriction base="dms:Text"/>
      </xsd:simpleType>
    </xsd:element>
    <xsd:element name="MediaLengthInSeconds" ma:index="22" nillable="true" ma:displayName="MediaLengthInSeconds" ma:hidden="true" ma:internalName="MediaLengthInSeconds" ma:readOnly="true">
      <xsd:simpleType>
        <xsd:restriction base="dms:Unknown"/>
      </xsd:simpleType>
    </xsd:element>
    <xsd:element name="MediaServiceLocation" ma:index="23" nillable="true" ma:displayName="Location" ma:indexed="true" ma:internalName="MediaServiceLocation"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b4bfead-f34a-4ddc-9751-1c4a35125a55"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3f8ad4fb-9b57-4368-8fa8-6be4e9cea7d0}" ma:internalName="TaxCatchAll" ma:showField="CatchAllData" ma:web="db4bfead-f34a-4ddc-9751-1c4a35125a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f0a0226-6c49-442a-8dd1-52c704405aee">
      <Terms xmlns="http://schemas.microsoft.com/office/infopath/2007/PartnerControls"/>
    </lcf76f155ced4ddcb4097134ff3c332f>
    <People xmlns="1f0a0226-6c49-442a-8dd1-52c704405aee">
      <UserInfo>
        <DisplayName/>
        <AccountId xsi:nil="true"/>
        <AccountType/>
      </UserInfo>
    </People>
    <TaxCatchAll xmlns="db4bfead-f34a-4ddc-9751-1c4a35125a55" xsi:nil="true"/>
    <resp xmlns="1f0a0226-6c49-442a-8dd1-52c704405ae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0BF3371-8088-4A54-A5C1-F73199A7A79C}">
  <ds:schemaRefs>
    <ds:schemaRef ds:uri="1f0a0226-6c49-442a-8dd1-52c704405aee"/>
    <ds:schemaRef ds:uri="db4bfead-f34a-4ddc-9751-1c4a35125a5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B929E42-C2CB-42A5-843B-44658220EB02}">
  <ds:schemaRefs>
    <ds:schemaRef ds:uri="http://purl.org/dc/elements/1.1/"/>
    <ds:schemaRef ds:uri="http://schemas.microsoft.com/office/2006/documentManagement/types"/>
    <ds:schemaRef ds:uri="http://schemas.microsoft.com/office/infopath/2007/PartnerControls"/>
    <ds:schemaRef ds:uri="http://schemas.microsoft.com/office/2006/metadata/properties"/>
    <ds:schemaRef ds:uri="http://www.w3.org/XML/1998/namespace"/>
    <ds:schemaRef ds:uri="http://purl.org/dc/dcmitype/"/>
    <ds:schemaRef ds:uri="1f0a0226-6c49-442a-8dd1-52c704405aee"/>
    <ds:schemaRef ds:uri="http://purl.org/dc/terms/"/>
    <ds:schemaRef ds:uri="http://schemas.openxmlformats.org/package/2006/metadata/core-properties"/>
    <ds:schemaRef ds:uri="db4bfead-f34a-4ddc-9751-1c4a35125a55"/>
  </ds:schemaRefs>
</ds:datastoreItem>
</file>

<file path=customXml/itemProps3.xml><?xml version="1.0" encoding="utf-8"?>
<ds:datastoreItem xmlns:ds="http://schemas.openxmlformats.org/officeDocument/2006/customXml" ds:itemID="{36E805C0-7BF9-45AB-B689-12E25F1A26D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1_Benutzerdefiniertes Design</Template>
  <TotalTime>0</TotalTime>
  <Words>3949</Words>
  <Application>Microsoft Macintosh PowerPoint</Application>
  <PresentationFormat>Benutzerdefiniert</PresentationFormat>
  <Paragraphs>437</Paragraphs>
  <Slides>26</Slides>
  <Notes>26</Notes>
  <HiddenSlides>0</HiddenSlides>
  <MMClips>0</MMClips>
  <ScaleCrop>false</ScaleCrop>
  <HeadingPairs>
    <vt:vector size="6" baseType="variant">
      <vt:variant>
        <vt:lpstr>Verwendete Schriftarten</vt:lpstr>
      </vt:variant>
      <vt:variant>
        <vt:i4>15</vt:i4>
      </vt:variant>
      <vt:variant>
        <vt:lpstr>Design</vt:lpstr>
      </vt:variant>
      <vt:variant>
        <vt:i4>1</vt:i4>
      </vt:variant>
      <vt:variant>
        <vt:lpstr>Folientitel</vt:lpstr>
      </vt:variant>
      <vt:variant>
        <vt:i4>26</vt:i4>
      </vt:variant>
    </vt:vector>
  </HeadingPairs>
  <TitlesOfParts>
    <vt:vector size="42" baseType="lpstr">
      <vt:lpstr>ＭＳ Ｐゴシック</vt:lpstr>
      <vt:lpstr>Arial</vt:lpstr>
      <vt:lpstr>Avenir Next Condensed</vt:lpstr>
      <vt:lpstr>Avenir Next Condensed Demi Bold</vt:lpstr>
      <vt:lpstr>Calibri</vt:lpstr>
      <vt:lpstr>CharisSIL</vt:lpstr>
      <vt:lpstr>Courier New</vt:lpstr>
      <vt:lpstr>Helvetica</vt:lpstr>
      <vt:lpstr>LucidaGrande</vt:lpstr>
      <vt:lpstr>Menlo-Regular</vt:lpstr>
      <vt:lpstr>Noto Sans Symbols</vt:lpstr>
      <vt:lpstr>Source Sans Pro</vt:lpstr>
      <vt:lpstr>Symbol</vt:lpstr>
      <vt:lpstr>Wingdings</vt:lpstr>
      <vt:lpstr>Zapf Dingbats</vt:lpstr>
      <vt:lpstr>1_Benutzerdefiniertes Design</vt:lpstr>
      <vt:lpstr>PowerPoint-Präsentation</vt:lpstr>
      <vt:lpstr>Ziele heute</vt:lpstr>
      <vt:lpstr>Willkommen! - Entdecken Sie Methoden &amp; Tools für die Ko-Produktion von Wissen</vt:lpstr>
      <vt:lpstr>Entdecken Sie Methoden &amp; Tools für die Ko-Produktion von Wissen (2)</vt:lpstr>
      <vt:lpstr>Quelle: www.transdisciplinarity.ch/toolbox</vt:lpstr>
      <vt:lpstr>Herausforderungen (search by key issues)</vt:lpstr>
      <vt:lpstr>Case Clinic</vt:lpstr>
      <vt:lpstr>Case Clinic</vt:lpstr>
      <vt:lpstr>Methoden Coaches</vt:lpstr>
      <vt:lpstr>Methoden Coaches</vt:lpstr>
      <vt:lpstr>Kursleitung / Case Clinic</vt:lpstr>
      <vt:lpstr>Veranstalterinnen</vt:lpstr>
      <vt:lpstr>td-net</vt:lpstr>
      <vt:lpstr>tdMOOC (Massive Open Online Course on Transdisciplinary Research)</vt:lpstr>
      <vt:lpstr>Citizen Science Zürich</vt:lpstr>
      <vt:lpstr>Ko-Produktion im Kontext von Citizen Science</vt:lpstr>
      <vt:lpstr>Ko-Produktion im Kontext  transdisziplinärer Forschung</vt:lpstr>
      <vt:lpstr>Warum Methoden und Tools für Ko-Produktion in der partizipativen Forschung? </vt:lpstr>
      <vt:lpstr>Ko-Produktion im Kontext transdisziplinärer Forschung</vt:lpstr>
      <vt:lpstr>Fragen &amp; Antworten</vt:lpstr>
      <vt:lpstr>Unique and Shared</vt:lpstr>
      <vt:lpstr>Herzlichen Dank für die Aufmerksamkeit!</vt:lpstr>
      <vt:lpstr>Kontakt</vt:lpstr>
      <vt:lpstr>Referenzen</vt:lpstr>
      <vt:lpstr>Referenzen</vt:lpstr>
      <vt:lpstr>Referenzen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Sibylle Studer</dc:creator>
  <cp:lastModifiedBy>Alessandro Rearte</cp:lastModifiedBy>
  <cp:revision>1</cp:revision>
  <cp:lastPrinted>2020-08-21T10:13:01Z</cp:lastPrinted>
  <dcterms:created xsi:type="dcterms:W3CDTF">2020-01-22T13:48:35Z</dcterms:created>
  <dcterms:modified xsi:type="dcterms:W3CDTF">2024-11-18T11:53:46Z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0x010100A36BB1ABB40F294EA29440D7539773B0</vt:lpwstr>
  </property>
  <property fmtid="{D5CDD505-2E9C-101B-9397-08002B2CF9AE}" pid="3" name="MediaServiceImageTags">
    <vt:lpwstr/>
  </property>
</Properties>
</file>